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4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9F895-DF14-4FA0-B78E-5CEB9C39641C}" type="doc">
      <dgm:prSet loTypeId="urn:microsoft.com/office/officeart/2005/8/layout/radial3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19A978A1-F65B-437B-94B4-7081705210AA}">
      <dgm:prSet phldrT="[Texte]" custT="1"/>
      <dgm:spPr/>
      <dgm:t>
        <a:bodyPr/>
        <a:lstStyle/>
        <a:p>
          <a:r>
            <a:rPr lang="fr-FR" sz="3000" dirty="0">
              <a:solidFill>
                <a:schemeClr val="bg1"/>
              </a:solidFill>
            </a:rPr>
            <a:t>Aux </a:t>
          </a:r>
          <a:r>
            <a:rPr lang="fr-FR" sz="4800" b="1" dirty="0">
              <a:solidFill>
                <a:schemeClr val="bg1"/>
              </a:solidFill>
            </a:rPr>
            <a:t>227</a:t>
          </a:r>
          <a:r>
            <a:rPr lang="fr-FR" sz="3000" dirty="0">
              <a:solidFill>
                <a:schemeClr val="bg1"/>
              </a:solidFill>
            </a:rPr>
            <a:t> bénévoles participants : Merci !</a:t>
          </a:r>
        </a:p>
      </dgm:t>
    </dgm:pt>
    <dgm:pt modelId="{C3A15018-C757-4D03-898E-3B77695AA980}" type="parTrans" cxnId="{D17A13C7-E829-4599-B458-EBB691C29AC9}">
      <dgm:prSet/>
      <dgm:spPr/>
      <dgm:t>
        <a:bodyPr/>
        <a:lstStyle/>
        <a:p>
          <a:endParaRPr lang="fr-FR"/>
        </a:p>
      </dgm:t>
    </dgm:pt>
    <dgm:pt modelId="{EF137B7F-FE2A-4D74-801A-B06524338BFE}" type="sibTrans" cxnId="{D17A13C7-E829-4599-B458-EBB691C29AC9}">
      <dgm:prSet/>
      <dgm:spPr/>
      <dgm:t>
        <a:bodyPr/>
        <a:lstStyle/>
        <a:p>
          <a:endParaRPr lang="fr-FR"/>
        </a:p>
      </dgm:t>
    </dgm:pt>
    <dgm:pt modelId="{4E6994E3-7E4A-4180-A5C9-089D9D6D3572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400" b="0" dirty="0">
              <a:solidFill>
                <a:schemeClr val="bg1"/>
              </a:solidFill>
            </a:rPr>
            <a:t>102 lycéens </a:t>
          </a:r>
          <a:r>
            <a:rPr lang="fr-FR" sz="1100" dirty="0">
              <a:solidFill>
                <a:schemeClr val="bg1"/>
              </a:solidFill>
            </a:rPr>
            <a:t>(Lamennais, La Touche, Mona Ozouf)</a:t>
          </a:r>
          <a:endParaRPr lang="fr-FR" sz="1400" dirty="0">
            <a:solidFill>
              <a:schemeClr val="bg1"/>
            </a:solidFill>
          </a:endParaRPr>
        </a:p>
      </dgm:t>
    </dgm:pt>
    <dgm:pt modelId="{376913F3-FF46-4009-BA72-0A29AD3AE136}" type="parTrans" cxnId="{29E770F7-2AFB-404D-A839-E8D9A1A1A184}">
      <dgm:prSet/>
      <dgm:spPr/>
      <dgm:t>
        <a:bodyPr/>
        <a:lstStyle/>
        <a:p>
          <a:endParaRPr lang="fr-FR"/>
        </a:p>
      </dgm:t>
    </dgm:pt>
    <dgm:pt modelId="{0F83A0A7-844B-4A0C-893D-676F766CD09F}" type="sibTrans" cxnId="{29E770F7-2AFB-404D-A839-E8D9A1A1A184}">
      <dgm:prSet/>
      <dgm:spPr/>
      <dgm:t>
        <a:bodyPr/>
        <a:lstStyle/>
        <a:p>
          <a:endParaRPr lang="fr-FR"/>
        </a:p>
      </dgm:t>
    </dgm:pt>
    <dgm:pt modelId="{A74600AC-955B-4B0A-8DDD-0E0963A7FBAE}">
      <dgm:prSet phldrT="[Texte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>
              <a:solidFill>
                <a:schemeClr val="accent2"/>
              </a:solidFill>
            </a:rPr>
            <a:t>La Croix Rouge</a:t>
          </a:r>
        </a:p>
      </dgm:t>
    </dgm:pt>
    <dgm:pt modelId="{4D57C1CE-8F13-4DB4-BEBD-4FEF230D2D26}" type="parTrans" cxnId="{FAEEF731-0661-4CE8-A1F9-3A89BBCD4B8F}">
      <dgm:prSet/>
      <dgm:spPr/>
      <dgm:t>
        <a:bodyPr/>
        <a:lstStyle/>
        <a:p>
          <a:endParaRPr lang="fr-FR"/>
        </a:p>
      </dgm:t>
    </dgm:pt>
    <dgm:pt modelId="{2B78D3FF-C6AB-4965-B6AD-3F41F8CEA2B2}" type="sibTrans" cxnId="{FAEEF731-0661-4CE8-A1F9-3A89BBCD4B8F}">
      <dgm:prSet/>
      <dgm:spPr/>
      <dgm:t>
        <a:bodyPr/>
        <a:lstStyle/>
        <a:p>
          <a:endParaRPr lang="fr-FR"/>
        </a:p>
      </dgm:t>
    </dgm:pt>
    <dgm:pt modelId="{C47E1472-1C34-4FC1-B3F4-89EA142B0D3A}">
      <dgm:prSet phldrT="[Texte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>
              <a:solidFill>
                <a:schemeClr val="accent2"/>
              </a:solidFill>
            </a:rPr>
            <a:t>La mission locale</a:t>
          </a:r>
        </a:p>
      </dgm:t>
    </dgm:pt>
    <dgm:pt modelId="{833106ED-BC87-4661-8294-0CA394BAFEA2}" type="parTrans" cxnId="{F8D19C3F-B4F4-4D90-805E-2FFD2E91EC88}">
      <dgm:prSet/>
      <dgm:spPr/>
      <dgm:t>
        <a:bodyPr/>
        <a:lstStyle/>
        <a:p>
          <a:endParaRPr lang="fr-FR"/>
        </a:p>
      </dgm:t>
    </dgm:pt>
    <dgm:pt modelId="{D40BC0E5-8C9D-4ED2-B177-5A1690A48719}" type="sibTrans" cxnId="{F8D19C3F-B4F4-4D90-805E-2FFD2E91EC88}">
      <dgm:prSet/>
      <dgm:spPr/>
      <dgm:t>
        <a:bodyPr/>
        <a:lstStyle/>
        <a:p>
          <a:endParaRPr lang="fr-FR"/>
        </a:p>
      </dgm:t>
    </dgm:pt>
    <dgm:pt modelId="{0E66B7D1-A5A6-4F8C-AD65-E14B6583B36D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La Pension de Famille</a:t>
          </a:r>
        </a:p>
      </dgm:t>
    </dgm:pt>
    <dgm:pt modelId="{6A926D97-02FD-4D1D-9924-585E44EEA3DE}" type="parTrans" cxnId="{01416FC6-CE16-44A9-9546-EF0DF7B93CA9}">
      <dgm:prSet/>
      <dgm:spPr/>
      <dgm:t>
        <a:bodyPr/>
        <a:lstStyle/>
        <a:p>
          <a:endParaRPr lang="fr-FR"/>
        </a:p>
      </dgm:t>
    </dgm:pt>
    <dgm:pt modelId="{A8FC0E42-E5DD-47B8-B2FD-CDC938DC16CF}" type="sibTrans" cxnId="{01416FC6-CE16-44A9-9546-EF0DF7B93CA9}">
      <dgm:prSet/>
      <dgm:spPr/>
      <dgm:t>
        <a:bodyPr/>
        <a:lstStyle/>
        <a:p>
          <a:endParaRPr lang="fr-FR"/>
        </a:p>
      </dgm:t>
    </dgm:pt>
    <dgm:pt modelId="{F176BFEF-798B-4E84-9658-3937C9EB742E}">
      <dgm:prSet phldrT="[Texte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>
              <a:solidFill>
                <a:schemeClr val="accent2"/>
              </a:solidFill>
            </a:rPr>
            <a:t>Les bénéficiaires et bénévoles de l’Epicerie Sociale</a:t>
          </a:r>
        </a:p>
      </dgm:t>
    </dgm:pt>
    <dgm:pt modelId="{C47FABAA-EFB3-4DAC-9CC3-FD594411C0D5}" type="parTrans" cxnId="{B525B060-95E8-4433-BCF8-CCFB827BBFA7}">
      <dgm:prSet/>
      <dgm:spPr/>
      <dgm:t>
        <a:bodyPr/>
        <a:lstStyle/>
        <a:p>
          <a:endParaRPr lang="fr-FR"/>
        </a:p>
      </dgm:t>
    </dgm:pt>
    <dgm:pt modelId="{557229D6-BD0B-425E-AF57-326AED5D1DB7}" type="sibTrans" cxnId="{B525B060-95E8-4433-BCF8-CCFB827BBFA7}">
      <dgm:prSet/>
      <dgm:spPr/>
      <dgm:t>
        <a:bodyPr/>
        <a:lstStyle/>
        <a:p>
          <a:endParaRPr lang="fr-FR"/>
        </a:p>
      </dgm:t>
    </dgm:pt>
    <dgm:pt modelId="{3540BD7D-4332-497B-9F9D-263113531394}">
      <dgm:prSet phldrT="[Texte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dirty="0">
              <a:solidFill>
                <a:schemeClr val="accent2"/>
              </a:solidFill>
            </a:rPr>
            <a:t>Et pleins d’autres</a:t>
          </a:r>
        </a:p>
      </dgm:t>
    </dgm:pt>
    <dgm:pt modelId="{730EA386-1932-4500-9F5E-2A49EBBFDC70}" type="parTrans" cxnId="{1DED4C57-5B44-4ED7-B5C7-E763A28D8BD9}">
      <dgm:prSet/>
      <dgm:spPr/>
      <dgm:t>
        <a:bodyPr/>
        <a:lstStyle/>
        <a:p>
          <a:endParaRPr lang="fr-FR"/>
        </a:p>
      </dgm:t>
    </dgm:pt>
    <dgm:pt modelId="{E1DA6996-E23D-40EC-9349-D23937CE2340}" type="sibTrans" cxnId="{1DED4C57-5B44-4ED7-B5C7-E763A28D8BD9}">
      <dgm:prSet/>
      <dgm:spPr/>
      <dgm:t>
        <a:bodyPr/>
        <a:lstStyle/>
        <a:p>
          <a:endParaRPr lang="fr-FR"/>
        </a:p>
      </dgm:t>
    </dgm:pt>
    <dgm:pt modelId="{6BCFB65F-DE8B-4E05-9F66-7DBF2B2AADE9}" type="pres">
      <dgm:prSet presAssocID="{9A29F895-DF14-4FA0-B78E-5CEB9C39641C}" presName="composite" presStyleCnt="0">
        <dgm:presLayoutVars>
          <dgm:chMax val="1"/>
          <dgm:dir/>
          <dgm:resizeHandles val="exact"/>
        </dgm:presLayoutVars>
      </dgm:prSet>
      <dgm:spPr/>
    </dgm:pt>
    <dgm:pt modelId="{F044B05A-9B19-4F4E-8FDA-4BDDEEEA91A2}" type="pres">
      <dgm:prSet presAssocID="{9A29F895-DF14-4FA0-B78E-5CEB9C39641C}" presName="radial" presStyleCnt="0">
        <dgm:presLayoutVars>
          <dgm:animLvl val="ctr"/>
        </dgm:presLayoutVars>
      </dgm:prSet>
      <dgm:spPr/>
    </dgm:pt>
    <dgm:pt modelId="{5D923F8F-3C4E-41C3-93EE-882E9DB0F985}" type="pres">
      <dgm:prSet presAssocID="{19A978A1-F65B-437B-94B4-7081705210AA}" presName="centerShape" presStyleLbl="vennNode1" presStyleIdx="0" presStyleCnt="7" custLinFactNeighborX="805" custLinFactNeighborY="-1074"/>
      <dgm:spPr/>
    </dgm:pt>
    <dgm:pt modelId="{1F3CD5B2-4285-4141-91A0-8C68C179869B}" type="pres">
      <dgm:prSet presAssocID="{4E6994E3-7E4A-4180-A5C9-089D9D6D3572}" presName="node" presStyleLbl="vennNode1" presStyleIdx="1" presStyleCnt="7">
        <dgm:presLayoutVars>
          <dgm:bulletEnabled val="1"/>
        </dgm:presLayoutVars>
      </dgm:prSet>
      <dgm:spPr/>
    </dgm:pt>
    <dgm:pt modelId="{E969F20F-32E8-4F53-A355-07DEC144069D}" type="pres">
      <dgm:prSet presAssocID="{A74600AC-955B-4B0A-8DDD-0E0963A7FBAE}" presName="node" presStyleLbl="vennNode1" presStyleIdx="2" presStyleCnt="7">
        <dgm:presLayoutVars>
          <dgm:bulletEnabled val="1"/>
        </dgm:presLayoutVars>
      </dgm:prSet>
      <dgm:spPr/>
    </dgm:pt>
    <dgm:pt modelId="{DF3AA547-E3B4-4ED9-AFCF-40C32710139F}" type="pres">
      <dgm:prSet presAssocID="{C47E1472-1C34-4FC1-B3F4-89EA142B0D3A}" presName="node" presStyleLbl="vennNode1" presStyleIdx="3" presStyleCnt="7">
        <dgm:presLayoutVars>
          <dgm:bulletEnabled val="1"/>
        </dgm:presLayoutVars>
      </dgm:prSet>
      <dgm:spPr/>
    </dgm:pt>
    <dgm:pt modelId="{C290735C-5AC0-4A83-80C1-F018D6DE708F}" type="pres">
      <dgm:prSet presAssocID="{0E66B7D1-A5A6-4F8C-AD65-E14B6583B36D}" presName="node" presStyleLbl="vennNode1" presStyleIdx="4" presStyleCnt="7" custRadScaleRad="99463">
        <dgm:presLayoutVars>
          <dgm:bulletEnabled val="1"/>
        </dgm:presLayoutVars>
      </dgm:prSet>
      <dgm:spPr/>
    </dgm:pt>
    <dgm:pt modelId="{02FADAB9-000F-4AEA-8CD2-87A625AC8CCF}" type="pres">
      <dgm:prSet presAssocID="{F176BFEF-798B-4E84-9658-3937C9EB742E}" presName="node" presStyleLbl="vennNode1" presStyleIdx="5" presStyleCnt="7">
        <dgm:presLayoutVars>
          <dgm:bulletEnabled val="1"/>
        </dgm:presLayoutVars>
      </dgm:prSet>
      <dgm:spPr/>
    </dgm:pt>
    <dgm:pt modelId="{2AE3A4D2-7CB2-4CFD-8A4F-C9D362488088}" type="pres">
      <dgm:prSet presAssocID="{3540BD7D-4332-497B-9F9D-263113531394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3EB8ED12-7720-48F2-B978-C46F03061B10}" type="presOf" srcId="{C47E1472-1C34-4FC1-B3F4-89EA142B0D3A}" destId="{DF3AA547-E3B4-4ED9-AFCF-40C32710139F}" srcOrd="0" destOrd="0" presId="urn:microsoft.com/office/officeart/2005/8/layout/radial3"/>
    <dgm:cxn modelId="{FAEEF731-0661-4CE8-A1F9-3A89BBCD4B8F}" srcId="{19A978A1-F65B-437B-94B4-7081705210AA}" destId="{A74600AC-955B-4B0A-8DDD-0E0963A7FBAE}" srcOrd="1" destOrd="0" parTransId="{4D57C1CE-8F13-4DB4-BEBD-4FEF230D2D26}" sibTransId="{2B78D3FF-C6AB-4965-B6AD-3F41F8CEA2B2}"/>
    <dgm:cxn modelId="{F8D19C3F-B4F4-4D90-805E-2FFD2E91EC88}" srcId="{19A978A1-F65B-437B-94B4-7081705210AA}" destId="{C47E1472-1C34-4FC1-B3F4-89EA142B0D3A}" srcOrd="2" destOrd="0" parTransId="{833106ED-BC87-4661-8294-0CA394BAFEA2}" sibTransId="{D40BC0E5-8C9D-4ED2-B177-5A1690A48719}"/>
    <dgm:cxn modelId="{B525B060-95E8-4433-BCF8-CCFB827BBFA7}" srcId="{19A978A1-F65B-437B-94B4-7081705210AA}" destId="{F176BFEF-798B-4E84-9658-3937C9EB742E}" srcOrd="4" destOrd="0" parTransId="{C47FABAA-EFB3-4DAC-9CC3-FD594411C0D5}" sibTransId="{557229D6-BD0B-425E-AF57-326AED5D1DB7}"/>
    <dgm:cxn modelId="{2E3E684E-9106-45D9-A068-A7D6BBA103D2}" type="presOf" srcId="{9A29F895-DF14-4FA0-B78E-5CEB9C39641C}" destId="{6BCFB65F-DE8B-4E05-9F66-7DBF2B2AADE9}" srcOrd="0" destOrd="0" presId="urn:microsoft.com/office/officeart/2005/8/layout/radial3"/>
    <dgm:cxn modelId="{1DED4C57-5B44-4ED7-B5C7-E763A28D8BD9}" srcId="{19A978A1-F65B-437B-94B4-7081705210AA}" destId="{3540BD7D-4332-497B-9F9D-263113531394}" srcOrd="5" destOrd="0" parTransId="{730EA386-1932-4500-9F5E-2A49EBBFDC70}" sibTransId="{E1DA6996-E23D-40EC-9349-D23937CE2340}"/>
    <dgm:cxn modelId="{A89AFC58-B954-46AF-832D-BFDCDA3139FD}" type="presOf" srcId="{F176BFEF-798B-4E84-9658-3937C9EB742E}" destId="{02FADAB9-000F-4AEA-8CD2-87A625AC8CCF}" srcOrd="0" destOrd="0" presId="urn:microsoft.com/office/officeart/2005/8/layout/radial3"/>
    <dgm:cxn modelId="{90C1CDA2-1CC3-4864-8E96-A32590DF2EED}" type="presOf" srcId="{A74600AC-955B-4B0A-8DDD-0E0963A7FBAE}" destId="{E969F20F-32E8-4F53-A355-07DEC144069D}" srcOrd="0" destOrd="0" presId="urn:microsoft.com/office/officeart/2005/8/layout/radial3"/>
    <dgm:cxn modelId="{01416FC6-CE16-44A9-9546-EF0DF7B93CA9}" srcId="{19A978A1-F65B-437B-94B4-7081705210AA}" destId="{0E66B7D1-A5A6-4F8C-AD65-E14B6583B36D}" srcOrd="3" destOrd="0" parTransId="{6A926D97-02FD-4D1D-9924-585E44EEA3DE}" sibTransId="{A8FC0E42-E5DD-47B8-B2FD-CDC938DC16CF}"/>
    <dgm:cxn modelId="{D17A13C7-E829-4599-B458-EBB691C29AC9}" srcId="{9A29F895-DF14-4FA0-B78E-5CEB9C39641C}" destId="{19A978A1-F65B-437B-94B4-7081705210AA}" srcOrd="0" destOrd="0" parTransId="{C3A15018-C757-4D03-898E-3B77695AA980}" sibTransId="{EF137B7F-FE2A-4D74-801A-B06524338BFE}"/>
    <dgm:cxn modelId="{4C9092CC-9D15-45D4-9EFD-5FB3BE543896}" type="presOf" srcId="{4E6994E3-7E4A-4180-A5C9-089D9D6D3572}" destId="{1F3CD5B2-4285-4141-91A0-8C68C179869B}" srcOrd="0" destOrd="0" presId="urn:microsoft.com/office/officeart/2005/8/layout/radial3"/>
    <dgm:cxn modelId="{C33E84DC-05B9-4B39-85B0-6D44511986D0}" type="presOf" srcId="{0E66B7D1-A5A6-4F8C-AD65-E14B6583B36D}" destId="{C290735C-5AC0-4A83-80C1-F018D6DE708F}" srcOrd="0" destOrd="0" presId="urn:microsoft.com/office/officeart/2005/8/layout/radial3"/>
    <dgm:cxn modelId="{A780D7DE-CE13-46E6-B2C6-80A438F5361A}" type="presOf" srcId="{3540BD7D-4332-497B-9F9D-263113531394}" destId="{2AE3A4D2-7CB2-4CFD-8A4F-C9D362488088}" srcOrd="0" destOrd="0" presId="urn:microsoft.com/office/officeart/2005/8/layout/radial3"/>
    <dgm:cxn modelId="{51F0D7E5-C43B-4FFD-B618-5BD293B08078}" type="presOf" srcId="{19A978A1-F65B-437B-94B4-7081705210AA}" destId="{5D923F8F-3C4E-41C3-93EE-882E9DB0F985}" srcOrd="0" destOrd="0" presId="urn:microsoft.com/office/officeart/2005/8/layout/radial3"/>
    <dgm:cxn modelId="{29E770F7-2AFB-404D-A839-E8D9A1A1A184}" srcId="{19A978A1-F65B-437B-94B4-7081705210AA}" destId="{4E6994E3-7E4A-4180-A5C9-089D9D6D3572}" srcOrd="0" destOrd="0" parTransId="{376913F3-FF46-4009-BA72-0A29AD3AE136}" sibTransId="{0F83A0A7-844B-4A0C-893D-676F766CD09F}"/>
    <dgm:cxn modelId="{1BAF6DC7-41FE-4875-AB31-99524C97F684}" type="presParOf" srcId="{6BCFB65F-DE8B-4E05-9F66-7DBF2B2AADE9}" destId="{F044B05A-9B19-4F4E-8FDA-4BDDEEEA91A2}" srcOrd="0" destOrd="0" presId="urn:microsoft.com/office/officeart/2005/8/layout/radial3"/>
    <dgm:cxn modelId="{289948A5-93FC-44F6-9D39-FABDC2761F1C}" type="presParOf" srcId="{F044B05A-9B19-4F4E-8FDA-4BDDEEEA91A2}" destId="{5D923F8F-3C4E-41C3-93EE-882E9DB0F985}" srcOrd="0" destOrd="0" presId="urn:microsoft.com/office/officeart/2005/8/layout/radial3"/>
    <dgm:cxn modelId="{7C68E3B0-FD88-47F7-AA03-B07BE7C42E10}" type="presParOf" srcId="{F044B05A-9B19-4F4E-8FDA-4BDDEEEA91A2}" destId="{1F3CD5B2-4285-4141-91A0-8C68C179869B}" srcOrd="1" destOrd="0" presId="urn:microsoft.com/office/officeart/2005/8/layout/radial3"/>
    <dgm:cxn modelId="{3AA67BF2-B62E-46FB-90FA-F14D1AFC5B97}" type="presParOf" srcId="{F044B05A-9B19-4F4E-8FDA-4BDDEEEA91A2}" destId="{E969F20F-32E8-4F53-A355-07DEC144069D}" srcOrd="2" destOrd="0" presId="urn:microsoft.com/office/officeart/2005/8/layout/radial3"/>
    <dgm:cxn modelId="{C7C498AE-4C8C-405C-92FA-D762E8AC6BCF}" type="presParOf" srcId="{F044B05A-9B19-4F4E-8FDA-4BDDEEEA91A2}" destId="{DF3AA547-E3B4-4ED9-AFCF-40C32710139F}" srcOrd="3" destOrd="0" presId="urn:microsoft.com/office/officeart/2005/8/layout/radial3"/>
    <dgm:cxn modelId="{A99E94C4-BABC-4EA2-9A4C-1A2A8B03268D}" type="presParOf" srcId="{F044B05A-9B19-4F4E-8FDA-4BDDEEEA91A2}" destId="{C290735C-5AC0-4A83-80C1-F018D6DE708F}" srcOrd="4" destOrd="0" presId="urn:microsoft.com/office/officeart/2005/8/layout/radial3"/>
    <dgm:cxn modelId="{69349C41-EFA6-4C9B-919A-748218DDE4DA}" type="presParOf" srcId="{F044B05A-9B19-4F4E-8FDA-4BDDEEEA91A2}" destId="{02FADAB9-000F-4AEA-8CD2-87A625AC8CCF}" srcOrd="5" destOrd="0" presId="urn:microsoft.com/office/officeart/2005/8/layout/radial3"/>
    <dgm:cxn modelId="{6A1669FD-0178-48EB-9E97-3DACDC10CB6C}" type="presParOf" srcId="{F044B05A-9B19-4F4E-8FDA-4BDDEEEA91A2}" destId="{2AE3A4D2-7CB2-4CFD-8A4F-C9D36248808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3F8F-3C4E-41C3-93EE-882E9DB0F985}">
      <dsp:nvSpPr>
        <dsp:cNvPr id="0" name=""/>
        <dsp:cNvSpPr/>
      </dsp:nvSpPr>
      <dsp:spPr>
        <a:xfrm>
          <a:off x="3492239" y="1164455"/>
          <a:ext cx="3005666" cy="300566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solidFill>
                <a:schemeClr val="bg1"/>
              </a:solidFill>
            </a:rPr>
            <a:t>Aux </a:t>
          </a:r>
          <a:r>
            <a:rPr lang="fr-FR" sz="4800" b="1" kern="1200" dirty="0">
              <a:solidFill>
                <a:schemeClr val="bg1"/>
              </a:solidFill>
            </a:rPr>
            <a:t>227</a:t>
          </a:r>
          <a:r>
            <a:rPr lang="fr-FR" sz="3000" kern="1200" dirty="0">
              <a:solidFill>
                <a:schemeClr val="bg1"/>
              </a:solidFill>
            </a:rPr>
            <a:t> bénévoles participants : Merci !</a:t>
          </a:r>
        </a:p>
      </dsp:txBody>
      <dsp:txXfrm>
        <a:off x="3932409" y="1604625"/>
        <a:ext cx="2125326" cy="2125326"/>
      </dsp:txXfrm>
    </dsp:sp>
    <dsp:sp modelId="{1F3CD5B2-4285-4141-91A0-8C68C179869B}">
      <dsp:nvSpPr>
        <dsp:cNvPr id="0" name=""/>
        <dsp:cNvSpPr/>
      </dsp:nvSpPr>
      <dsp:spPr>
        <a:xfrm>
          <a:off x="4212142" y="536"/>
          <a:ext cx="1502833" cy="1502833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bg1"/>
              </a:solidFill>
            </a:rPr>
            <a:t>102 lycéens </a:t>
          </a:r>
          <a:r>
            <a:rPr lang="fr-FR" sz="1100" kern="1200" dirty="0">
              <a:solidFill>
                <a:schemeClr val="bg1"/>
              </a:solidFill>
            </a:rPr>
            <a:t>(Lamennais, La Touche, Mona Ozouf)</a:t>
          </a:r>
          <a:endParaRPr lang="fr-FR" sz="1400" kern="1200" dirty="0">
            <a:solidFill>
              <a:schemeClr val="bg1"/>
            </a:solidFill>
          </a:endParaRPr>
        </a:p>
      </dsp:txBody>
      <dsp:txXfrm>
        <a:off x="4432227" y="220621"/>
        <a:ext cx="1062663" cy="1062663"/>
      </dsp:txXfrm>
    </dsp:sp>
    <dsp:sp modelId="{E969F20F-32E8-4F53-A355-07DEC144069D}">
      <dsp:nvSpPr>
        <dsp:cNvPr id="0" name=""/>
        <dsp:cNvSpPr/>
      </dsp:nvSpPr>
      <dsp:spPr>
        <a:xfrm>
          <a:off x="5907283" y="979226"/>
          <a:ext cx="1502833" cy="1502833"/>
        </a:xfrm>
        <a:prstGeom prst="ellipse">
          <a:avLst/>
        </a:prstGeom>
        <a:solidFill>
          <a:schemeClr val="bg1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accent2"/>
              </a:solidFill>
            </a:rPr>
            <a:t>La Croix Rouge</a:t>
          </a:r>
        </a:p>
      </dsp:txBody>
      <dsp:txXfrm>
        <a:off x="6127368" y="1199311"/>
        <a:ext cx="1062663" cy="1062663"/>
      </dsp:txXfrm>
    </dsp:sp>
    <dsp:sp modelId="{DF3AA547-E3B4-4ED9-AFCF-40C32710139F}">
      <dsp:nvSpPr>
        <dsp:cNvPr id="0" name=""/>
        <dsp:cNvSpPr/>
      </dsp:nvSpPr>
      <dsp:spPr>
        <a:xfrm>
          <a:off x="5907283" y="2936606"/>
          <a:ext cx="1502833" cy="1502833"/>
        </a:xfrm>
        <a:prstGeom prst="ellipse">
          <a:avLst/>
        </a:prstGeom>
        <a:solidFill>
          <a:schemeClr val="bg1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accent2"/>
              </a:solidFill>
            </a:rPr>
            <a:t>La mission locale</a:t>
          </a:r>
        </a:p>
      </dsp:txBody>
      <dsp:txXfrm>
        <a:off x="6127368" y="3156691"/>
        <a:ext cx="1062663" cy="1062663"/>
      </dsp:txXfrm>
    </dsp:sp>
    <dsp:sp modelId="{C290735C-5AC0-4A83-80C1-F018D6DE708F}">
      <dsp:nvSpPr>
        <dsp:cNvPr id="0" name=""/>
        <dsp:cNvSpPr/>
      </dsp:nvSpPr>
      <dsp:spPr>
        <a:xfrm>
          <a:off x="4212142" y="3904785"/>
          <a:ext cx="1502833" cy="1502833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</a:rPr>
            <a:t>La Pension de Famille</a:t>
          </a:r>
        </a:p>
      </dsp:txBody>
      <dsp:txXfrm>
        <a:off x="4432227" y="4124870"/>
        <a:ext cx="1062663" cy="1062663"/>
      </dsp:txXfrm>
    </dsp:sp>
    <dsp:sp modelId="{02FADAB9-000F-4AEA-8CD2-87A625AC8CCF}">
      <dsp:nvSpPr>
        <dsp:cNvPr id="0" name=""/>
        <dsp:cNvSpPr/>
      </dsp:nvSpPr>
      <dsp:spPr>
        <a:xfrm>
          <a:off x="2517001" y="2936606"/>
          <a:ext cx="1502833" cy="1502833"/>
        </a:xfrm>
        <a:prstGeom prst="ellipse">
          <a:avLst/>
        </a:prstGeom>
        <a:solidFill>
          <a:schemeClr val="bg1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accent2"/>
              </a:solidFill>
            </a:rPr>
            <a:t>Les bénéficiaires et bénévoles de l’Epicerie Sociale</a:t>
          </a:r>
        </a:p>
      </dsp:txBody>
      <dsp:txXfrm>
        <a:off x="2737086" y="3156691"/>
        <a:ext cx="1062663" cy="1062663"/>
      </dsp:txXfrm>
    </dsp:sp>
    <dsp:sp modelId="{2AE3A4D2-7CB2-4CFD-8A4F-C9D362488088}">
      <dsp:nvSpPr>
        <dsp:cNvPr id="0" name=""/>
        <dsp:cNvSpPr/>
      </dsp:nvSpPr>
      <dsp:spPr>
        <a:xfrm>
          <a:off x="2517001" y="979226"/>
          <a:ext cx="1502833" cy="1502833"/>
        </a:xfrm>
        <a:prstGeom prst="ellipse">
          <a:avLst/>
        </a:prstGeom>
        <a:solidFill>
          <a:schemeClr val="bg1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accent2"/>
              </a:solidFill>
            </a:rPr>
            <a:t>Et pleins d’autres</a:t>
          </a:r>
        </a:p>
      </dsp:txBody>
      <dsp:txXfrm>
        <a:off x="2737086" y="119931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95D46-D9A0-4817-BAA1-FC809AB0B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08BD1D-8A21-450B-B630-A0FBE512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D11AF-E4EB-4E38-B0F1-BB6F1F58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65BC44-1499-4EFC-B144-629C10EB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50179-7DDB-4EF3-A452-82C73951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1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216CC2-7EE2-47F7-BD5B-C93B18EE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14A613-0C93-4924-BE5C-2A47EFBEF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D1C47-9A22-4068-B06A-55D115D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E9C674-AF20-400B-A5CC-F3FE97A0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343BC-D64E-42F4-B17D-18928D43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0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AF2797-B88B-46A4-BD89-0AE9F8684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F138FB-85CE-4505-A681-8B6BA04BC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F81AD-2F92-4C63-A6EE-CC07F362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A4A2B8-25EC-45D1-867D-9A23D023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4B7F0-965F-4BB1-93E3-3003EE60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0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7D76B-71B8-48FF-BB04-4FBA0924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065C8-C572-4E90-91F0-F7E28CE4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8D2BD7-FDB1-4238-BBFE-FA79D62C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4E6DE-3F92-4968-A050-7C0D6037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A5F2F-6EDD-4466-AC9B-0C584E55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12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09613-B5B6-4D4E-81C5-733915EE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C6AF3-1750-4129-832B-F89CB3D2E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6B9517-49E3-493F-9EF0-3E012810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72895C-73CC-4A94-A920-5A4C5508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9B7E1-251F-4385-BE4D-1CF59CD5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37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C603C-8829-4BB5-984F-2B7FE0DB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EC9A5B-CB53-41A1-B805-DAEC4D5CA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B5B9E-4447-42E1-9589-107E83702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1C4BFC-B121-4699-9A0B-9A248F35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377A2-A8B5-4F71-968B-BE6B9AC6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F2CAE1-3487-4366-A4ED-A16BE027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9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D09A2-8A5D-4E17-A435-A52BA43B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EE1AD-4DCC-42FA-B461-9BCA3F0AD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5FFA76-6949-47FF-BDBD-CC25A1EFB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DC22F0-AFE9-4698-A17A-FC77620EC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CDFB9F-7798-4C3F-8F62-CF07C5D15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4B6367-A6CC-4329-93FD-7204E6D4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28AC32-ED00-4BC7-90AE-CD2F4E47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F27F6C-9C15-459C-9D69-2E92FD42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1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386D9-01EB-4E5F-B6C9-60A13594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D2CA50-D036-4F4F-BF77-915CAC86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9AF3F-CAB5-474F-B650-4B84EB64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13FA0-ED92-4197-B609-ED82E044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3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F60759-D6F1-40CB-8E37-CD9C0B00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E06FC5-B4A0-4142-BE37-1DF8C1CD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0CD32-3957-4584-BA31-07C2A244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1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F6026-6C79-4C1C-B380-99C9538B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66134-91F9-4881-978D-EF7D3405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E5C42D-F39D-461B-BE65-C29869C1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921941-5467-4549-BE64-7D83F540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EC17D7-1A2A-4CF8-85C4-CCB299F9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2B8653-F7ED-478B-9BF2-E24C1646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6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DBFED-605E-4305-97BC-4FE980B8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2AC96E-ACBF-4F26-9C0B-8C2E232CA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38B95E-5578-4B73-A1ED-19E32994F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5946EA-7743-4F07-A8FD-BD37B12D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9211BA-408E-494D-AC8A-6E4BB4CB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BB856E-9696-4E5E-BBF3-7B5A9EA7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83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31A167-D58A-4E38-AA07-FCE9473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F66657-0F42-44D7-B882-5C4E99190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928366-F3F1-41BF-B751-EAAA757C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396C-437B-4FED-836A-AE6A3818660C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C50E6-831B-4612-B9AD-B5DFD148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B60D4-2B83-4467-9DA3-06143BE1C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1879-2C93-42A6-B302-7F6BBD15E8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20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9" y="-26468"/>
            <a:ext cx="9075710" cy="590355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 rot="3890278">
            <a:off x="-3212073" y="-244745"/>
            <a:ext cx="9045460" cy="69605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 rot="21194875">
            <a:off x="1887991" y="5070895"/>
            <a:ext cx="13619619" cy="3487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7E42CC-E72C-47E1-8819-E2F9E8F273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81" y="5151907"/>
            <a:ext cx="1878377" cy="18776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EC2535-C24B-4B6C-9582-71FCE86B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92" y="5877082"/>
            <a:ext cx="2437914" cy="5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16" y="5046962"/>
            <a:ext cx="1954209" cy="16691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5118" y="2805916"/>
            <a:ext cx="6074610" cy="227379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 de </a:t>
            </a: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Alimentaire </a:t>
            </a: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1381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EFB1F057-8736-442C-BAA0-2F43EC87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48" y="2234"/>
            <a:ext cx="12221448" cy="68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4312784" y="1702965"/>
            <a:ext cx="3330429" cy="33304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2691786" y="2036326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Épicerie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</a:p>
        </p:txBody>
      </p:sp>
      <p:sp>
        <p:nvSpPr>
          <p:cNvPr id="7" name="Ellipse 6"/>
          <p:cNvSpPr/>
          <p:nvPr/>
        </p:nvSpPr>
        <p:spPr>
          <a:xfrm>
            <a:off x="397916" y="2278966"/>
            <a:ext cx="2112030" cy="2112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-1819522" y="2099539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3104 passages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bénéficiaires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enregistrés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2024</a:t>
            </a:r>
          </a:p>
        </p:txBody>
      </p:sp>
      <p:sp>
        <p:nvSpPr>
          <p:cNvPr id="9" name="Ellipse 8"/>
          <p:cNvSpPr/>
          <p:nvPr/>
        </p:nvSpPr>
        <p:spPr>
          <a:xfrm>
            <a:off x="2446268" y="313588"/>
            <a:ext cx="2112030" cy="2112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216071" y="37750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 foyers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inscrits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2024</a:t>
            </a:r>
          </a:p>
        </p:txBody>
      </p:sp>
      <p:sp>
        <p:nvSpPr>
          <p:cNvPr id="11" name="Ellipse 10"/>
          <p:cNvSpPr/>
          <p:nvPr/>
        </p:nvSpPr>
        <p:spPr>
          <a:xfrm>
            <a:off x="7397698" y="275838"/>
            <a:ext cx="2112030" cy="2112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5167501" y="0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foyers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semaine</a:t>
            </a:r>
          </a:p>
        </p:txBody>
      </p:sp>
      <p:sp>
        <p:nvSpPr>
          <p:cNvPr id="13" name="Ellipse 12"/>
          <p:cNvSpPr/>
          <p:nvPr/>
        </p:nvSpPr>
        <p:spPr>
          <a:xfrm>
            <a:off x="2388759" y="4244344"/>
            <a:ext cx="2112030" cy="2112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158562" y="3968506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 tonnes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produits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distribués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2024</a:t>
            </a:r>
          </a:p>
        </p:txBody>
      </p:sp>
      <p:sp>
        <p:nvSpPr>
          <p:cNvPr id="15" name="Ellipse 14"/>
          <p:cNvSpPr/>
          <p:nvPr/>
        </p:nvSpPr>
        <p:spPr>
          <a:xfrm>
            <a:off x="9375782" y="2303567"/>
            <a:ext cx="2112030" cy="2112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7145585" y="2115694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Ouverte tous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mardis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14h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17h</a:t>
            </a:r>
          </a:p>
        </p:txBody>
      </p:sp>
      <p:sp>
        <p:nvSpPr>
          <p:cNvPr id="17" name="Ellipse 16"/>
          <p:cNvSpPr/>
          <p:nvPr/>
        </p:nvSpPr>
        <p:spPr>
          <a:xfrm>
            <a:off x="7728456" y="4323712"/>
            <a:ext cx="2112030" cy="211203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5498259" y="4047874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trentaine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bénévoles 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l’année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691786" y="3288145"/>
            <a:ext cx="1547705" cy="9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51728" y="2178907"/>
            <a:ext cx="206570" cy="10005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748815" y="3330362"/>
            <a:ext cx="1547705" cy="9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351728" y="4424195"/>
            <a:ext cx="206570" cy="1462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431411" y="4545856"/>
            <a:ext cx="393642" cy="21512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7365387" y="2077945"/>
            <a:ext cx="227342" cy="15099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2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2142098" y="3754040"/>
            <a:ext cx="2921457" cy="292145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329764" y="3114250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magasins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ACB6D8-462F-4117-AF70-D1821EE4C5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18" y="286603"/>
            <a:ext cx="4292016" cy="3219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013BBC-0802-4892-9CFA-22902895E8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40" y="3593478"/>
            <a:ext cx="4301594" cy="2867729"/>
          </a:xfrm>
          <a:prstGeom prst="rect">
            <a:avLst/>
          </a:prstGeom>
        </p:spPr>
      </p:pic>
      <p:pic>
        <p:nvPicPr>
          <p:cNvPr id="1026" name="Picture 2" descr="Résultat d’images pour super u">
            <a:extLst>
              <a:ext uri="{FF2B5EF4-FFF2-40B4-BE49-F238E27FC236}">
                <a16:creationId xmlns:a16="http://schemas.microsoft.com/office/drawing/2014/main" id="{9C82B70F-B4A5-4A0E-B5FF-10D135A8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420" y1="41111" x2="43827" y2="30000"/>
                        <a14:foregroundMark x1="51235" y1="20556" x2="70370" y2="52222"/>
                        <a14:foregroundMark x1="47531" y1="42778" x2="48765" y2="59444"/>
                        <a14:foregroundMark x1="41975" y1="43889" x2="43210" y2="65556"/>
                        <a14:foregroundMark x1="31481" y1="41667" x2="28395" y2="63333"/>
                        <a14:foregroundMark x1="32716" y1="48889" x2="61111" y2="43889"/>
                        <a14:foregroundMark x1="35185" y1="31667" x2="43210" y2="24444"/>
                        <a14:foregroundMark x1="35185" y1="27778" x2="38272" y2="25556"/>
                        <a14:foregroundMark x1="36420" y1="31667" x2="28395" y2="66667"/>
                        <a14:foregroundMark x1="25926" y1="38889" x2="23457" y2="59444"/>
                        <a14:foregroundMark x1="25926" y1="67222" x2="56790" y2="74444"/>
                        <a14:foregroundMark x1="36420" y1="72778" x2="59259" y2="77778"/>
                        <a14:foregroundMark x1="53086" y1="26667" x2="80864" y2="48889"/>
                        <a14:foregroundMark x1="51235" y1="20556" x2="61111" y2="76667"/>
                        <a14:foregroundMark x1="51235" y1="20556" x2="59877" y2="62222"/>
                        <a14:foregroundMark x1="77160" y1="52222" x2="63580" y2="76667"/>
                        <a14:foregroundMark x1="51235" y1="21667" x2="21605" y2="67222"/>
                        <a14:foregroundMark x1="27160" y1="28333" x2="35185" y2="22222"/>
                        <a14:foregroundMark x1="54321" y1="54444" x2="54321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11" y="5558999"/>
            <a:ext cx="559386" cy="6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B4F00E-0764-4B33-98B9-7D62185E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74" y="4805617"/>
            <a:ext cx="496242" cy="7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di – Logo, brand and logotype">
            <a:extLst>
              <a:ext uri="{FF2B5EF4-FFF2-40B4-BE49-F238E27FC236}">
                <a16:creationId xmlns:a16="http://schemas.microsoft.com/office/drawing/2014/main" id="{AE525912-30A0-4EAE-9BCA-0CFE25DF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56" y="5056226"/>
            <a:ext cx="360109" cy="3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TTO LOGO editorial image. Image of signage, company - 210430650">
            <a:extLst>
              <a:ext uri="{FF2B5EF4-FFF2-40B4-BE49-F238E27FC236}">
                <a16:creationId xmlns:a16="http://schemas.microsoft.com/office/drawing/2014/main" id="{8272D482-E18C-49FF-A2AF-410423D1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6"/>
          <a:stretch/>
        </p:blipFill>
        <p:spPr bwMode="auto">
          <a:xfrm>
            <a:off x="2686195" y="5835347"/>
            <a:ext cx="496243" cy="1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ésentation de Biocoop Seve Ploermel à Ploërmel">
            <a:extLst>
              <a:ext uri="{FF2B5EF4-FFF2-40B4-BE49-F238E27FC236}">
                <a16:creationId xmlns:a16="http://schemas.microsoft.com/office/drawing/2014/main" id="{FE8CE60D-6D33-4D3C-A09B-4E05F94A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18" y="6253402"/>
            <a:ext cx="747037" cy="2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6B21899-7617-401B-8388-B6DA5577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33" y="4576740"/>
            <a:ext cx="1432727" cy="14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idl logo histoire et signification, evolution, symbole Lidl">
            <a:extLst>
              <a:ext uri="{FF2B5EF4-FFF2-40B4-BE49-F238E27FC236}">
                <a16:creationId xmlns:a16="http://schemas.microsoft.com/office/drawing/2014/main" id="{5F08F5F5-A180-41AC-A2AD-5E28DC6A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9" y="5659665"/>
            <a:ext cx="747037" cy="4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363173" y="-561414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collecte en chiffres</a:t>
            </a:r>
          </a:p>
        </p:txBody>
      </p:sp>
      <p:sp>
        <p:nvSpPr>
          <p:cNvPr id="17" name="Ellipse 16"/>
          <p:cNvSpPr/>
          <p:nvPr/>
        </p:nvSpPr>
        <p:spPr>
          <a:xfrm>
            <a:off x="1070541" y="1554602"/>
            <a:ext cx="2430096" cy="2430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-129971" y="1712931"/>
            <a:ext cx="4795664" cy="194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</a:p>
          <a:p>
            <a:pPr algn="ctr"/>
            <a:r>
              <a:rPr lang="fr-F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</a:t>
            </a:r>
          </a:p>
          <a:p>
            <a:pPr algn="ctr"/>
            <a:r>
              <a:rPr lang="fr-F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collecte</a:t>
            </a:r>
          </a:p>
        </p:txBody>
      </p:sp>
      <p:sp>
        <p:nvSpPr>
          <p:cNvPr id="19" name="Ellipse 18"/>
          <p:cNvSpPr/>
          <p:nvPr/>
        </p:nvSpPr>
        <p:spPr>
          <a:xfrm>
            <a:off x="3933653" y="1715285"/>
            <a:ext cx="2430096" cy="2430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2733141" y="1873614"/>
            <a:ext cx="4795664" cy="194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de 200</a:t>
            </a:r>
          </a:p>
          <a:p>
            <a:pPr algn="ctr"/>
            <a:r>
              <a:rPr lang="fr-F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créneaux</a:t>
            </a:r>
          </a:p>
          <a:p>
            <a:pPr algn="ctr"/>
            <a:r>
              <a:rPr lang="fr-F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d’inscriptions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5604546"/>
            <a:ext cx="1209594" cy="10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8DC1559-1C46-4BC7-B49B-F23636A710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7" y="270721"/>
            <a:ext cx="4244364" cy="31832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1993D-AF33-46A0-ABD5-F12878BEB0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8" y="3453994"/>
            <a:ext cx="5280572" cy="296917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905164" y="3403387"/>
            <a:ext cx="3330429" cy="33304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6284166" y="3736748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tonnes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denrées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collectées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2024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80789" y="434138"/>
            <a:ext cx="7283091" cy="2969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collecte organisée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CIAS</a:t>
            </a:r>
          </a:p>
          <a:p>
            <a:pPr algn="ctr"/>
            <a:endParaRPr lang="fr-FR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Coutant</a:t>
            </a:r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élue aux affaires sociales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Anne-Françoise </a:t>
            </a:r>
            <a:r>
              <a:rPr lang="fr-FR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Morice</a:t>
            </a:r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du service action sociale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Christelle Guérin </a:t>
            </a:r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d’accompagnement et référente à la maison des solidarités</a:t>
            </a:r>
            <a:endParaRPr lang="fr-FR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5604546"/>
            <a:ext cx="1209594" cy="10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82050B-D91E-4CEE-9CAB-E9AE9B3292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36" y="2598003"/>
            <a:ext cx="2244065" cy="16830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20F428-90C1-48E0-A315-A41A174764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322044"/>
            <a:ext cx="3997806" cy="22479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8C28CA-DF07-4D69-B934-D2D3B06DEE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4309110"/>
            <a:ext cx="3997807" cy="2247902"/>
          </a:xfrm>
          <a:prstGeom prst="rect">
            <a:avLst/>
          </a:prstGeom>
        </p:spPr>
      </p:pic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58DD4989-6777-4515-9F4A-5E8D0E559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638189"/>
              </p:ext>
            </p:extLst>
          </p:nvPr>
        </p:nvGraphicFramePr>
        <p:xfrm>
          <a:off x="3467696" y="727498"/>
          <a:ext cx="99271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5604546"/>
            <a:ext cx="1209594" cy="10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9855A8-A63F-4B0F-9A3C-F1E8A29B6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" y="271233"/>
            <a:ext cx="5214901" cy="293225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498284-CB19-4842-8C19-3D7ABBECFB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71233"/>
            <a:ext cx="5214901" cy="29322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2E9155-5B33-4E29-8FA2-0F10A9EF44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" y="3331761"/>
            <a:ext cx="5214901" cy="2932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4E80A1-9417-47A4-AB1C-6A547A3ABB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3331761"/>
            <a:ext cx="5214901" cy="29322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5604546"/>
            <a:ext cx="1209594" cy="10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877211-1D96-42C6-AF79-BFDF07A5B4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4" y="289211"/>
            <a:ext cx="5981270" cy="33631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B1F057-8736-442C-BAA0-2F43EC87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36" y="3596327"/>
            <a:ext cx="5681133" cy="31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7895397" y="1102205"/>
            <a:ext cx="2791534" cy="2791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6536693" y="1247484"/>
            <a:ext cx="5508942" cy="223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collecte</a:t>
            </a:r>
            <a:endParaRPr lang="fr-F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918532" y="3249697"/>
            <a:ext cx="2791534" cy="2791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113B418-A71D-46E2-B01E-BAC73DF4EA6D}"/>
              </a:ext>
            </a:extLst>
          </p:cNvPr>
          <p:cNvSpPr txBox="1">
            <a:spLocks/>
          </p:cNvSpPr>
          <p:nvPr/>
        </p:nvSpPr>
        <p:spPr>
          <a:xfrm>
            <a:off x="559828" y="3394976"/>
            <a:ext cx="5508942" cy="223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collecte</a:t>
            </a:r>
            <a:endParaRPr lang="fr-F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17F3FA-C414-4AEB-8FE2-7DB8DFC872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5604546"/>
            <a:ext cx="1209594" cy="10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 Super U, Ilan (en haut à gauche) était là pour la cinquième année consécutive. Il avait amené avec lui sa petite sœur Lina. Avec eux, d’autres jeunes du collège Sainte-Marguerite et leur professeure, Auréline Gicquel. À droite, Lucie Jouan présente toutes les semaines, depuis douze ans, à la gestion et à la distribution de la Banque alimentaire de Josselin.">
            <a:extLst>
              <a:ext uri="{FF2B5EF4-FFF2-40B4-BE49-F238E27FC236}">
                <a16:creationId xmlns:a16="http://schemas.microsoft.com/office/drawing/2014/main" id="{D6396025-4288-41BD-9809-5C547074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09" y="2850929"/>
            <a:ext cx="4734136" cy="35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DC85932-00AF-4B61-B93B-14D5CB46B2E8}"/>
              </a:ext>
            </a:extLst>
          </p:cNvPr>
          <p:cNvSpPr/>
          <p:nvPr/>
        </p:nvSpPr>
        <p:spPr>
          <a:xfrm>
            <a:off x="6635164" y="1323624"/>
            <a:ext cx="4506970" cy="4315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790DAA2-2353-4D9E-85FC-BEBA7F978762}"/>
              </a:ext>
            </a:extLst>
          </p:cNvPr>
          <p:cNvSpPr txBox="1">
            <a:spLocks/>
          </p:cNvSpPr>
          <p:nvPr/>
        </p:nvSpPr>
        <p:spPr>
          <a:xfrm>
            <a:off x="5602437" y="2149358"/>
            <a:ext cx="6572423" cy="2663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tonnes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produits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collectés sur les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surfaces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(Leclerc et Super U)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F4282C-7032-428A-BD6C-F43804E37A0A}"/>
              </a:ext>
            </a:extLst>
          </p:cNvPr>
          <p:cNvSpPr txBox="1">
            <a:spLocks/>
          </p:cNvSpPr>
          <p:nvPr/>
        </p:nvSpPr>
        <p:spPr>
          <a:xfrm>
            <a:off x="1049866" y="689301"/>
            <a:ext cx="5644256" cy="1470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Collecte organisée par le CCAS de Josselin</a:t>
            </a:r>
          </a:p>
          <a:p>
            <a:pPr algn="ctr"/>
            <a:endParaRPr lang="fr-FR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1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172</Words>
  <Application>Microsoft Office PowerPoint</Application>
  <PresentationFormat>Grand écran</PresentationFormat>
  <Paragraphs>62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Collecte de  la Banque Alimentaire 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 de la Banque Alimentaire 2024</dc:title>
  <dc:creator>Emilie RAFFIN</dc:creator>
  <cp:lastModifiedBy>Émilie COUÉ RAFFIN</cp:lastModifiedBy>
  <cp:revision>44</cp:revision>
  <cp:lastPrinted>2024-12-19T10:53:30Z</cp:lastPrinted>
  <dcterms:created xsi:type="dcterms:W3CDTF">2024-12-09T12:35:37Z</dcterms:created>
  <dcterms:modified xsi:type="dcterms:W3CDTF">2024-12-19T14:03:49Z</dcterms:modified>
</cp:coreProperties>
</file>