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7" r:id="rId5"/>
    <p:sldId id="263" r:id="rId6"/>
    <p:sldId id="262" r:id="rId7"/>
    <p:sldId id="258" r:id="rId8"/>
    <p:sldId id="261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9E65"/>
    <a:srgbClr val="EF8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6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108540-9C9D-447C-9C38-13421121B4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C524D94-9739-4023-930D-284FC3252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7370042-3BD0-4C5A-8BA5-5FA39E0F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EC5F-001C-4B26-9F7E-2E8D5283BC5D}" type="datetimeFigureOut">
              <a:rPr lang="fr-FR" smtClean="0"/>
              <a:t>15/06/2023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2CC773-E305-4AEF-8FC8-CE20CC9F4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77D6F3-DFA5-4E88-B284-89A822F3F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7ACF3-10C0-4C84-9CA2-9359896728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6738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B526F8-001A-4C2C-BD55-FB48CD3D5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7A932B-14F1-470E-9568-C6D21ED069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E565E1-34F8-4310-946F-A8F602E40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EC5F-001C-4B26-9F7E-2E8D5283BC5D}" type="datetimeFigureOut">
              <a:rPr lang="fr-FR" smtClean="0"/>
              <a:t>15/06/2023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07416F-263C-4BDB-859E-893222B06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031889-3EF7-4522-9C99-F17F4A0C9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7ACF3-10C0-4C84-9CA2-9359896728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9035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E514EE5-3F51-4427-9B86-AC95D1D65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D5224BF-2BB5-4191-8D9A-94922036BC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7773BA-DEFE-404A-B5F8-24948CEBD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EC5F-001C-4B26-9F7E-2E8D5283BC5D}" type="datetimeFigureOut">
              <a:rPr lang="fr-FR" smtClean="0"/>
              <a:t>15/06/2023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5BD035-EA22-4AE6-A6D6-32265C440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EC5226-2F47-4D7C-AC90-3D9E3DAE5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7ACF3-10C0-4C84-9CA2-9359896728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232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96F1B-82E1-472D-B548-1BBE02A6A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61B0B3-44E2-4FFB-A74C-5643D1918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8CA6C7-C9AA-4045-8ED9-DC8BFA473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EC5F-001C-4B26-9F7E-2E8D5283BC5D}" type="datetimeFigureOut">
              <a:rPr lang="fr-FR" smtClean="0"/>
              <a:t>15/06/2023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86E874-2AC3-4423-9BD2-4CF49602F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1602EED-81C9-4DC8-97C3-32F2A09D4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7ACF3-10C0-4C84-9CA2-9359896728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8026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FF10A8-44D5-4D5A-B29F-94842CED2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819C8F6-24FE-4D0C-B11D-6AF352135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800C79-B0C0-4E52-BA09-344A32371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EC5F-001C-4B26-9F7E-2E8D5283BC5D}" type="datetimeFigureOut">
              <a:rPr lang="fr-FR" smtClean="0"/>
              <a:t>15/06/2023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EEB25D-E4F9-44CD-9222-C7C17C9CE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801CFA-FEA6-4C23-AF55-BB4323444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7ACF3-10C0-4C84-9CA2-9359896728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3665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BCB8C3-4E97-4032-8222-8AEF3D341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3939BB-9F61-4BDF-8834-1FF7EE3653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0FFF8C-BA44-4AFE-8B1F-1DB8966FE5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BFDC572-2DA8-461D-BC39-D5B79921B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EC5F-001C-4B26-9F7E-2E8D5283BC5D}" type="datetimeFigureOut">
              <a:rPr lang="fr-FR" smtClean="0"/>
              <a:t>15/06/2023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4DCD397-40FD-43EA-8029-B64E67800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BEC2260-714C-41AD-AC81-1EB7F5318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7ACF3-10C0-4C84-9CA2-9359896728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368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68DC7B-11A1-42E0-A21D-30969FF5D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B794D7E-A5DC-43A5-9A43-893BE669F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3C759AC-98CD-4ECC-9E79-9C47BA06C1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90C4ACD-FD0C-4F62-AFE5-027FD8C3BA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72726C6-F3D6-4665-A150-2FA5CBAA52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4CD621A-6D43-4B95-90C3-03F978042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EC5F-001C-4B26-9F7E-2E8D5283BC5D}" type="datetimeFigureOut">
              <a:rPr lang="fr-FR" smtClean="0"/>
              <a:t>15/06/2023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6C0D58E-66DF-4BA9-B64E-1956B81DE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566EF92-D1BE-44DA-9EEC-CFB0D9359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7ACF3-10C0-4C84-9CA2-9359896728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730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24EE52-6969-405C-8DC2-AB0A5A2A7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ADD81CC-EBA4-4A22-A06F-9110BFCD2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EC5F-001C-4B26-9F7E-2E8D5283BC5D}" type="datetimeFigureOut">
              <a:rPr lang="fr-FR" smtClean="0"/>
              <a:t>15/06/2023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8DD015-517B-4AA9-AD40-016CD6B6D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C1ED1D1-6B9C-46D5-ADD4-455D93A10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7ACF3-10C0-4C84-9CA2-9359896728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7947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4E43C85-7C80-4C86-85A6-AF049DDF4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EC5F-001C-4B26-9F7E-2E8D5283BC5D}" type="datetimeFigureOut">
              <a:rPr lang="fr-FR" smtClean="0"/>
              <a:t>15/06/2023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1DAD9A8-DC59-4350-B9B8-61F3844B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26E2D3-B6D3-486A-A4E0-DEA831133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7ACF3-10C0-4C84-9CA2-9359896728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9414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D690EF-4828-430F-AD65-E1FDC5E24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88134C1-9D68-4916-A3FF-7FA6AC3CC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5208399-31DE-42FB-A71C-7E0C810B66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C8B1600-3AFB-4CA2-A91C-06D97B3B7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EC5F-001C-4B26-9F7E-2E8D5283BC5D}" type="datetimeFigureOut">
              <a:rPr lang="fr-FR" smtClean="0"/>
              <a:t>15/06/2023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A2E81C7-B39D-48D2-8DAD-7504996CB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C459C45-3015-4BD6-BAEE-85014D322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7ACF3-10C0-4C84-9CA2-9359896728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7090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F837D4-C39D-4BA2-85DE-2C06D8F99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D940D51-BF7B-432E-890F-9CD9579954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A630875-0324-4282-B5FC-93B9FF6F6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645160B-BAEF-458C-B9AE-7C5F34585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EC5F-001C-4B26-9F7E-2E8D5283BC5D}" type="datetimeFigureOut">
              <a:rPr lang="fr-FR" smtClean="0"/>
              <a:t>15/06/2023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E7F4182-DEDA-4C55-B5AB-10AB934FD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EF8F8EB-FA8E-4D51-8062-85C02E560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7ACF3-10C0-4C84-9CA2-9359896728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7056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28323C3-94E0-4E82-8C5B-55B9F9FA8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0080A03-7408-407F-8C9A-FA1D57EB8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D5E119-0CDC-4714-B689-7413F3E547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9EC5F-001C-4B26-9F7E-2E8D5283BC5D}" type="datetimeFigureOut">
              <a:rPr lang="fr-FR" smtClean="0"/>
              <a:t>15/06/2023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21022E3-219E-4910-ACC8-DA651F051D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FE2677E-3846-4FFC-8893-84D5F044C8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7ACF3-10C0-4C84-9CA2-9359896728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5105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91B47DA-5689-49D0-B884-9A96F82BA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29" y="87449"/>
            <a:ext cx="4725725" cy="668310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AD98F0C-0486-45C0-812C-01FFBE231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484" y="3714788"/>
            <a:ext cx="1903191" cy="190319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146FA9F-A323-437E-BA70-A64E1D743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283" y="4302567"/>
            <a:ext cx="727636" cy="7276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12A7FF6-24F6-4B08-AD9A-79F434106D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790" y="4185943"/>
            <a:ext cx="960883" cy="96088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BC870F8-9721-4560-9209-859D6E88F0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103" y="4442363"/>
            <a:ext cx="568750" cy="57378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06E5A50-9FB5-479D-A4FF-5B667AA998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302" y="1297118"/>
            <a:ext cx="6417632" cy="283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282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35026A1-B5B7-4658-9808-42AED9CC8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35" y="2255207"/>
            <a:ext cx="3156222" cy="21041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F8F5177-C390-4A77-9186-069738513A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5" r="28500" b="132"/>
          <a:stretch/>
        </p:blipFill>
        <p:spPr>
          <a:xfrm>
            <a:off x="3848159" y="3515722"/>
            <a:ext cx="1850676" cy="303769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D2BFF3A-EAF5-4D63-854E-A3EF02B7FB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" t="76570" r="28302" b="19890"/>
          <a:stretch/>
        </p:blipFill>
        <p:spPr>
          <a:xfrm>
            <a:off x="0" y="375430"/>
            <a:ext cx="8430924" cy="62815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2A8FD8-F967-4088-9FC6-A558DB58CA9C}"/>
              </a:ext>
            </a:extLst>
          </p:cNvPr>
          <p:cNvSpPr/>
          <p:nvPr/>
        </p:nvSpPr>
        <p:spPr>
          <a:xfrm>
            <a:off x="-7550" y="986912"/>
            <a:ext cx="5706385" cy="5327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456152-D70D-46BF-BA65-074D335A7842}"/>
              </a:ext>
            </a:extLst>
          </p:cNvPr>
          <p:cNvSpPr txBox="1"/>
          <p:nvPr/>
        </p:nvSpPr>
        <p:spPr>
          <a:xfrm>
            <a:off x="300635" y="998897"/>
            <a:ext cx="603517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Kozuka Gothic Pro M" panose="020B0700000000000000" pitchFamily="34" charset="-128"/>
                <a:ea typeface="Kozuka Gothic Pro M" panose="020B0700000000000000" pitchFamily="34" charset="-128"/>
              </a:rPr>
              <a:t>DE PAYS ET DES MOULINS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0FFD567-6058-4482-B1B7-AB61CA4AC9B2}"/>
              </a:ext>
            </a:extLst>
          </p:cNvPr>
          <p:cNvSpPr txBox="1"/>
          <p:nvPr/>
        </p:nvSpPr>
        <p:spPr>
          <a:xfrm>
            <a:off x="273892" y="1731987"/>
            <a:ext cx="514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2"/>
                </a:solidFill>
              </a:rPr>
              <a:t>ATELIER ENLUMINURE | Samedi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584EA5A-8568-4E45-83CA-8659F8849D3C}"/>
              </a:ext>
            </a:extLst>
          </p:cNvPr>
          <p:cNvSpPr txBox="1"/>
          <p:nvPr/>
        </p:nvSpPr>
        <p:spPr>
          <a:xfrm>
            <a:off x="3764063" y="3011864"/>
            <a:ext cx="514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2"/>
                </a:solidFill>
              </a:rPr>
              <a:t>SIESTE MUSICALE | Dimanche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A3BC69-451E-4786-833A-0491BA65ECE0}"/>
              </a:ext>
            </a:extLst>
          </p:cNvPr>
          <p:cNvSpPr/>
          <p:nvPr/>
        </p:nvSpPr>
        <p:spPr>
          <a:xfrm>
            <a:off x="5698835" y="928893"/>
            <a:ext cx="2732089" cy="584775"/>
          </a:xfrm>
          <a:prstGeom prst="rect">
            <a:avLst/>
          </a:prstGeom>
          <a:solidFill>
            <a:srgbClr val="F19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95EC662-BF7B-4113-8185-46A24639C42E}"/>
              </a:ext>
            </a:extLst>
          </p:cNvPr>
          <p:cNvSpPr txBox="1"/>
          <p:nvPr/>
        </p:nvSpPr>
        <p:spPr>
          <a:xfrm>
            <a:off x="6240424" y="972270"/>
            <a:ext cx="2821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Kozuka Gothic Pro M" panose="020B0700000000000000" pitchFamily="34" charset="-128"/>
                <a:ea typeface="Kozuka Gothic Pro M" panose="020B0700000000000000" pitchFamily="34" charset="-128"/>
              </a:rPr>
              <a:t>14h-18h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9D72F65E-C52F-4061-8CB1-3FE84F48EA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926" y="4614780"/>
            <a:ext cx="3123399" cy="2054502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35F3F09-E3C2-4AED-88B2-5FCDBCBA1E52}"/>
              </a:ext>
            </a:extLst>
          </p:cNvPr>
          <p:cNvSpPr txBox="1"/>
          <p:nvPr/>
        </p:nvSpPr>
        <p:spPr>
          <a:xfrm>
            <a:off x="7234698" y="4030131"/>
            <a:ext cx="514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2"/>
                </a:solidFill>
              </a:rPr>
              <a:t>VISITES| Toutes les heures</a:t>
            </a:r>
          </a:p>
        </p:txBody>
      </p:sp>
    </p:spTree>
    <p:extLst>
      <p:ext uri="{BB962C8B-B14F-4D97-AF65-F5344CB8AC3E}">
        <p14:creationId xmlns:p14="http://schemas.microsoft.com/office/powerpoint/2010/main" val="3344161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151D918D-B267-4281-8333-7F5F761E2E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t="52986" r="58426" b="18087"/>
          <a:stretch/>
        </p:blipFill>
        <p:spPr>
          <a:xfrm>
            <a:off x="2091193" y="503864"/>
            <a:ext cx="7808181" cy="585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001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E3498E0-B0D4-44B4-83AF-20A5321246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318" y="1569412"/>
            <a:ext cx="7426518" cy="494980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BB71998-4349-4587-9A22-9C1C6BE781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88" t="52250" r="29463" b="43289"/>
          <a:stretch/>
        </p:blipFill>
        <p:spPr>
          <a:xfrm>
            <a:off x="142650" y="453223"/>
            <a:ext cx="5789023" cy="8984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060B09D-74FF-4DA7-B344-70C78350E1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5" t="57152" r="50424" b="24998"/>
          <a:stretch/>
        </p:blipFill>
        <p:spPr>
          <a:xfrm>
            <a:off x="333296" y="1661821"/>
            <a:ext cx="3960408" cy="221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492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F351ED9-2620-4AC8-AFDF-27BB2262C6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6" t="13347" b="43767"/>
          <a:stretch/>
        </p:blipFill>
        <p:spPr>
          <a:xfrm>
            <a:off x="405516" y="1622047"/>
            <a:ext cx="5518205" cy="508498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90DBD80-8ACC-472A-ABEB-084A3F55C3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6" t="56793" r="-52" b="-1334"/>
          <a:stretch/>
        </p:blipFill>
        <p:spPr>
          <a:xfrm>
            <a:off x="6345058" y="1622047"/>
            <a:ext cx="5518205" cy="527559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C2A71DE-6C38-4C71-831C-CA2570CAAB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7" t="1" r="1313" b="91876"/>
          <a:stretch/>
        </p:blipFill>
        <p:spPr>
          <a:xfrm>
            <a:off x="1914462" y="55659"/>
            <a:ext cx="8200499" cy="147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060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7A94E90-BFE2-4726-B5C9-3989D52E1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2679589"/>
            <a:ext cx="5422790" cy="406709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3AF708C-5C49-458E-8529-B2ABC938E0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612" y="1741335"/>
            <a:ext cx="6468387" cy="431225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C8E2DBB-F0D5-45C5-8DA0-94DCD55E59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0" t="76570" r="49997" b="19846"/>
          <a:stretch/>
        </p:blipFill>
        <p:spPr>
          <a:xfrm>
            <a:off x="620202" y="699714"/>
            <a:ext cx="5693134" cy="63610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D9FBAB4-CEC9-4F85-A3BB-0DD4B5CABF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75" t="76447" r="3534" b="19620"/>
          <a:stretch/>
        </p:blipFill>
        <p:spPr>
          <a:xfrm>
            <a:off x="6313336" y="699713"/>
            <a:ext cx="2663690" cy="63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541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6800070-0B8D-435E-B75D-84876C3762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947" y="119270"/>
            <a:ext cx="4292368" cy="646441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C0AE7AF-BBD4-4B23-AA39-AF8BFA54A4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6" t="81977" r="50290" b="15073"/>
          <a:stretch/>
        </p:blipFill>
        <p:spPr>
          <a:xfrm>
            <a:off x="590384" y="326004"/>
            <a:ext cx="6451556" cy="58209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D64CDD8-5D4A-4366-9C07-6854ED56DB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1" t="20073" r="74766" b="66847"/>
          <a:stretch/>
        </p:blipFill>
        <p:spPr>
          <a:xfrm>
            <a:off x="590384" y="1264921"/>
            <a:ext cx="4471810" cy="276128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4E2B122-6E2D-4991-96D7-3C071859CA66}"/>
              </a:ext>
            </a:extLst>
          </p:cNvPr>
          <p:cNvSpPr txBox="1"/>
          <p:nvPr/>
        </p:nvSpPr>
        <p:spPr>
          <a:xfrm>
            <a:off x="10646795" y="6550223"/>
            <a:ext cx="2520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© Yann Le </a:t>
            </a:r>
            <a:r>
              <a:rPr lang="fr-FR" sz="1400" dirty="0" err="1"/>
              <a:t>Saout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366208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5543FAE-5B1E-47E1-81A9-4C84D6DA37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66" y="1172997"/>
            <a:ext cx="6440555" cy="429370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07FBEF0-D7E2-470E-8BAF-041ED7367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615" y="3352066"/>
            <a:ext cx="4997727" cy="333100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FCBBC2F-B47C-4599-996D-CC3DDF1166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32" t="81486" r="4403" b="14950"/>
          <a:stretch/>
        </p:blipFill>
        <p:spPr>
          <a:xfrm>
            <a:off x="413467" y="349857"/>
            <a:ext cx="6440556" cy="71561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CC21CC0-5F0A-465A-89E7-F607D887FE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1" t="88399" r="58064" b="2551"/>
          <a:stretch/>
        </p:blipFill>
        <p:spPr>
          <a:xfrm>
            <a:off x="6953887" y="1322830"/>
            <a:ext cx="4933524" cy="185609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CB208D9-1F69-463F-AB85-F4073B70C6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421" y="5973540"/>
            <a:ext cx="685600" cy="691667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46C5A3A2-6EE0-4967-B613-7A80C3E8EFCA}"/>
              </a:ext>
            </a:extLst>
          </p:cNvPr>
          <p:cNvSpPr txBox="1"/>
          <p:nvPr/>
        </p:nvSpPr>
        <p:spPr>
          <a:xfrm>
            <a:off x="292231" y="5773881"/>
            <a:ext cx="60331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Dans le cadre du </a:t>
            </a:r>
            <a:r>
              <a:rPr lang="fr-FR" b="1" dirty="0"/>
              <a:t>projet participatif de valorisation des patrimoines naturels et culturels « Sur le bord de l’Oyon, à la découverte de nos patrimoines »</a:t>
            </a:r>
            <a:r>
              <a:rPr lang="fr-FR" dirty="0"/>
              <a:t> avec la Région Bretagne</a:t>
            </a:r>
          </a:p>
        </p:txBody>
      </p:sp>
    </p:spTree>
    <p:extLst>
      <p:ext uri="{BB962C8B-B14F-4D97-AF65-F5344CB8AC3E}">
        <p14:creationId xmlns:p14="http://schemas.microsoft.com/office/powerpoint/2010/main" val="301135147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56</Words>
  <Application>Microsoft Office PowerPoint</Application>
  <PresentationFormat>Grand écran</PresentationFormat>
  <Paragraphs>7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Kozuka Gothic Pro M</vt:lpstr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Dell</dc:creator>
  <cp:lastModifiedBy>Dell</cp:lastModifiedBy>
  <cp:revision>11</cp:revision>
  <dcterms:created xsi:type="dcterms:W3CDTF">2023-06-12T08:13:09Z</dcterms:created>
  <dcterms:modified xsi:type="dcterms:W3CDTF">2023-06-15T14:59:46Z</dcterms:modified>
</cp:coreProperties>
</file>