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239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61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54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68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91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69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13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98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43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50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01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15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59914"/>
              </p:ext>
            </p:extLst>
          </p:nvPr>
        </p:nvGraphicFramePr>
        <p:xfrm>
          <a:off x="95134" y="461970"/>
          <a:ext cx="11550997" cy="52425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621423">
                  <a:extLst>
                    <a:ext uri="{9D8B030D-6E8A-4147-A177-3AD203B41FA5}">
                      <a16:colId xmlns:a16="http://schemas.microsoft.com/office/drawing/2014/main" val="2586571000"/>
                    </a:ext>
                  </a:extLst>
                </a:gridCol>
                <a:gridCol w="5107903">
                  <a:extLst>
                    <a:ext uri="{9D8B030D-6E8A-4147-A177-3AD203B41FA5}">
                      <a16:colId xmlns:a16="http://schemas.microsoft.com/office/drawing/2014/main" val="2631124543"/>
                    </a:ext>
                  </a:extLst>
                </a:gridCol>
                <a:gridCol w="964590">
                  <a:extLst>
                    <a:ext uri="{9D8B030D-6E8A-4147-A177-3AD203B41FA5}">
                      <a16:colId xmlns:a16="http://schemas.microsoft.com/office/drawing/2014/main" val="213922397"/>
                    </a:ext>
                  </a:extLst>
                </a:gridCol>
                <a:gridCol w="999988">
                  <a:extLst>
                    <a:ext uri="{9D8B030D-6E8A-4147-A177-3AD203B41FA5}">
                      <a16:colId xmlns:a16="http://schemas.microsoft.com/office/drawing/2014/main" val="3625898437"/>
                    </a:ext>
                  </a:extLst>
                </a:gridCol>
                <a:gridCol w="928709">
                  <a:extLst>
                    <a:ext uri="{9D8B030D-6E8A-4147-A177-3AD203B41FA5}">
                      <a16:colId xmlns:a16="http://schemas.microsoft.com/office/drawing/2014/main" val="900911228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13457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Lieu de prise en charge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Arrêts </a:t>
                      </a:r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Horaire 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410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</a:t>
                      </a:r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dirty="0" smtClean="0"/>
                        <a:t>Après-midi</a:t>
                      </a:r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376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Aller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Retour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Aller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Retour</a:t>
                      </a:r>
                      <a:endParaRPr lang="fr-F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82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Rennes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Roazhon</a:t>
                      </a:r>
                      <a:r>
                        <a:rPr lang="fr-FR" dirty="0" smtClean="0"/>
                        <a:t> Park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4h59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14h46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12h24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22h16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07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Le </a:t>
                      </a:r>
                      <a:r>
                        <a:rPr lang="fr-FR" dirty="0" err="1" smtClean="0"/>
                        <a:t>Rheu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Arrêt STAR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"</a:t>
                      </a:r>
                      <a:r>
                        <a:rPr lang="fr-FR" dirty="0" err="1" smtClean="0"/>
                        <a:t>Gerhoui</a:t>
                      </a:r>
                      <a:r>
                        <a:rPr lang="fr-FR" dirty="0" smtClean="0"/>
                        <a:t>"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5h12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14h33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12h37</a:t>
                      </a:r>
                      <a:endParaRPr lang="fr-FR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22h03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829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Mordelles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Mairie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5h16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14h29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12h41</a:t>
                      </a:r>
                      <a:endParaRPr lang="fr-FR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21h59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316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Bréal Sous Montfort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effectLst/>
                        </a:rPr>
                        <a:t>Aire de co-voiturage (Restaurant</a:t>
                      </a:r>
                      <a:r>
                        <a:rPr lang="fr-FR" sz="1800" kern="1200" baseline="0" dirty="0" smtClean="0">
                          <a:effectLst/>
                        </a:rPr>
                        <a:t> Le </a:t>
                      </a:r>
                      <a:r>
                        <a:rPr lang="fr-FR" sz="1800" kern="1200" baseline="0" dirty="0" err="1" smtClean="0">
                          <a:effectLst/>
                        </a:rPr>
                        <a:t>Maryval</a:t>
                      </a:r>
                      <a:r>
                        <a:rPr lang="fr-FR" sz="1800" kern="1200" baseline="0" dirty="0" smtClean="0">
                          <a:effectLst/>
                        </a:rPr>
                        <a:t>)</a:t>
                      </a:r>
                      <a:r>
                        <a:rPr lang="fr-FR" sz="1800" kern="1200" dirty="0" smtClean="0">
                          <a:effectLst/>
                        </a:rPr>
                        <a:t> :</a:t>
                      </a:r>
                    </a:p>
                    <a:p>
                      <a:endParaRPr lang="fr-FR" sz="1800" kern="1200" dirty="0" smtClean="0">
                        <a:effectLst/>
                      </a:endParaRPr>
                    </a:p>
                    <a:p>
                      <a:r>
                        <a:rPr lang="fr-FR" sz="1800" kern="1200" dirty="0" smtClean="0">
                          <a:effectLst/>
                        </a:rPr>
                        <a:t>Adresse :</a:t>
                      </a:r>
                      <a:r>
                        <a:rPr lang="fr-FR" sz="1800" kern="1200" baseline="0" dirty="0" smtClean="0">
                          <a:effectLst/>
                        </a:rPr>
                        <a:t> </a:t>
                      </a:r>
                      <a:r>
                        <a:rPr lang="fr-FR" sz="1800" kern="1200" dirty="0" smtClean="0">
                          <a:effectLst/>
                        </a:rPr>
                        <a:t>100 Les Quatre Routes, 35310 Bréal-sous-Montfort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5h20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14h25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12h45</a:t>
                      </a:r>
                      <a:endParaRPr lang="fr-FR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21h55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738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Plélan</a:t>
                      </a:r>
                      <a:r>
                        <a:rPr lang="fr-FR" baseline="0" dirty="0" smtClean="0"/>
                        <a:t> Le Grand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Arrêt de Bus </a:t>
                      </a:r>
                    </a:p>
                    <a:p>
                      <a:r>
                        <a:rPr lang="fr-FR" dirty="0" smtClean="0"/>
                        <a:t>"Les Korrigans"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5h35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14h10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13h00</a:t>
                      </a:r>
                      <a:endParaRPr lang="fr-FR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21h40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06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Mix Buffet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Unité 1 et 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5h45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14h00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13h15</a:t>
                      </a:r>
                      <a:endParaRPr lang="fr-FR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21h30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678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55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86</Words>
  <Application>Microsoft Office PowerPoint</Application>
  <PresentationFormat>Grand écran</PresentationFormat>
  <Paragraphs>49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epoyac</dc:creator>
  <cp:lastModifiedBy>epoyac</cp:lastModifiedBy>
  <cp:revision>7</cp:revision>
  <cp:lastPrinted>2022-08-11T06:42:38Z</cp:lastPrinted>
  <dcterms:created xsi:type="dcterms:W3CDTF">2022-06-14T10:55:14Z</dcterms:created>
  <dcterms:modified xsi:type="dcterms:W3CDTF">2022-08-11T06:42:40Z</dcterms:modified>
</cp:coreProperties>
</file>