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239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61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54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68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91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69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13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898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43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950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01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5975-6A1E-453D-85F0-960DD4F625C8}" type="datetimeFigureOut">
              <a:rPr lang="fr-FR" smtClean="0"/>
              <a:t>11/08/2022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A49BD-C51E-4EAC-816F-D678B771EA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15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452965"/>
              </p:ext>
            </p:extLst>
          </p:nvPr>
        </p:nvGraphicFramePr>
        <p:xfrm>
          <a:off x="95134" y="461970"/>
          <a:ext cx="11550997" cy="259249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621423">
                  <a:extLst>
                    <a:ext uri="{9D8B030D-6E8A-4147-A177-3AD203B41FA5}">
                      <a16:colId xmlns:a16="http://schemas.microsoft.com/office/drawing/2014/main" val="2586571000"/>
                    </a:ext>
                  </a:extLst>
                </a:gridCol>
                <a:gridCol w="5107903">
                  <a:extLst>
                    <a:ext uri="{9D8B030D-6E8A-4147-A177-3AD203B41FA5}">
                      <a16:colId xmlns:a16="http://schemas.microsoft.com/office/drawing/2014/main" val="2631124543"/>
                    </a:ext>
                  </a:extLst>
                </a:gridCol>
                <a:gridCol w="964590">
                  <a:extLst>
                    <a:ext uri="{9D8B030D-6E8A-4147-A177-3AD203B41FA5}">
                      <a16:colId xmlns:a16="http://schemas.microsoft.com/office/drawing/2014/main" val="213922397"/>
                    </a:ext>
                  </a:extLst>
                </a:gridCol>
                <a:gridCol w="999988">
                  <a:extLst>
                    <a:ext uri="{9D8B030D-6E8A-4147-A177-3AD203B41FA5}">
                      <a16:colId xmlns:a16="http://schemas.microsoft.com/office/drawing/2014/main" val="3625898437"/>
                    </a:ext>
                  </a:extLst>
                </a:gridCol>
                <a:gridCol w="928709">
                  <a:extLst>
                    <a:ext uri="{9D8B030D-6E8A-4147-A177-3AD203B41FA5}">
                      <a16:colId xmlns:a16="http://schemas.microsoft.com/office/drawing/2014/main" val="900911228"/>
                    </a:ext>
                  </a:extLst>
                </a:gridCol>
                <a:gridCol w="928384">
                  <a:extLst>
                    <a:ext uri="{9D8B030D-6E8A-4147-A177-3AD203B41FA5}">
                      <a16:colId xmlns:a16="http://schemas.microsoft.com/office/drawing/2014/main" val="1345705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Lieu de prise en charge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Arrêts </a:t>
                      </a:r>
                      <a:endParaRPr lang="fr-F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Horaire </a:t>
                      </a: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410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Matin</a:t>
                      </a:r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fr-FR" dirty="0" smtClean="0"/>
                        <a:t>Après-midi</a:t>
                      </a:r>
                      <a:endParaRPr lang="fr-FR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376617"/>
                  </a:ext>
                </a:extLst>
              </a:tr>
              <a:tr h="36745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Aller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Retour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Aller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Retour</a:t>
                      </a:r>
                      <a:endParaRPr lang="fr-F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82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Redon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aseline="0" dirty="0" smtClean="0"/>
                        <a:t>Arrêt de Bus « Parc Anger »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4h55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14h50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12h25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22h20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07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La Gacilly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Arrêt de</a:t>
                      </a:r>
                      <a:r>
                        <a:rPr lang="fr-FR" baseline="0" dirty="0" smtClean="0"/>
                        <a:t> bus « Eglise »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5h15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14h30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12h45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22h00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829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Carentoir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Arrêt de</a:t>
                      </a:r>
                      <a:r>
                        <a:rPr lang="fr-FR" baseline="0" dirty="0" smtClean="0"/>
                        <a:t> bus « Hôpital »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5h25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14h20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12h55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21h50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1316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Mix Buffet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Unité 1 et 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5h45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14h00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13h15</a:t>
                      </a:r>
                      <a:endParaRPr lang="fr-FR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kern="1200" dirty="0" smtClean="0"/>
                        <a:t>21h30</a:t>
                      </a:r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678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55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64</Words>
  <Application>Microsoft Office PowerPoint</Application>
  <PresentationFormat>Grand écran</PresentationFormat>
  <Paragraphs>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epoyac</dc:creator>
  <cp:lastModifiedBy>epoyac</cp:lastModifiedBy>
  <cp:revision>10</cp:revision>
  <cp:lastPrinted>2022-08-11T06:41:39Z</cp:lastPrinted>
  <dcterms:created xsi:type="dcterms:W3CDTF">2022-06-14T10:55:14Z</dcterms:created>
  <dcterms:modified xsi:type="dcterms:W3CDTF">2022-08-11T06:41:40Z</dcterms:modified>
</cp:coreProperties>
</file>