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1" r:id="rId5"/>
    <p:sldId id="258" r:id="rId6"/>
    <p:sldId id="262" r:id="rId7"/>
    <p:sldId id="263" r:id="rId8"/>
    <p:sldId id="264" r:id="rId9"/>
    <p:sldId id="265" r:id="rId10"/>
    <p:sldId id="266" r:id="rId11"/>
    <p:sldId id="260" r:id="rId12"/>
    <p:sldId id="267" r:id="rId13"/>
    <p:sldId id="268" r:id="rId14"/>
    <p:sldId id="269" r:id="rId15"/>
  </p:sldIdLst>
  <p:sldSz cx="9144000" cy="6858000" type="screen4x3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060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039E9-C40C-438A-AFA4-0D1E57744AD2}" type="datetimeFigureOut">
              <a:rPr lang="fr-FR" smtClean="0"/>
              <a:t>22/11/2018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309D2-71E3-4553-ACDE-A41171A1EB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272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039E9-C40C-438A-AFA4-0D1E57744AD2}" type="datetimeFigureOut">
              <a:rPr lang="fr-FR" smtClean="0"/>
              <a:t>22/11/2018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309D2-71E3-4553-ACDE-A41171A1EB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777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039E9-C40C-438A-AFA4-0D1E57744AD2}" type="datetimeFigureOut">
              <a:rPr lang="fr-FR" smtClean="0"/>
              <a:t>22/11/2018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309D2-71E3-4553-ACDE-A41171A1EB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6782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039E9-C40C-438A-AFA4-0D1E57744AD2}" type="datetimeFigureOut">
              <a:rPr lang="fr-FR" smtClean="0"/>
              <a:t>22/11/2018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309D2-71E3-4553-ACDE-A41171A1EB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4245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039E9-C40C-438A-AFA4-0D1E57744AD2}" type="datetimeFigureOut">
              <a:rPr lang="fr-FR" smtClean="0"/>
              <a:t>22/11/2018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309D2-71E3-4553-ACDE-A41171A1EB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1867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039E9-C40C-438A-AFA4-0D1E57744AD2}" type="datetimeFigureOut">
              <a:rPr lang="fr-FR" smtClean="0"/>
              <a:t>22/11/2018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309D2-71E3-4553-ACDE-A41171A1EB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0440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039E9-C40C-438A-AFA4-0D1E57744AD2}" type="datetimeFigureOut">
              <a:rPr lang="fr-FR" smtClean="0"/>
              <a:t>22/11/2018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309D2-71E3-4553-ACDE-A41171A1EB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455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039E9-C40C-438A-AFA4-0D1E57744AD2}" type="datetimeFigureOut">
              <a:rPr lang="fr-FR" smtClean="0"/>
              <a:t>22/11/2018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309D2-71E3-4553-ACDE-A41171A1EB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1706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039E9-C40C-438A-AFA4-0D1E57744AD2}" type="datetimeFigureOut">
              <a:rPr lang="fr-FR" smtClean="0"/>
              <a:t>22/11/2018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309D2-71E3-4553-ACDE-A41171A1EB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889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039E9-C40C-438A-AFA4-0D1E57744AD2}" type="datetimeFigureOut">
              <a:rPr lang="fr-FR" smtClean="0"/>
              <a:t>22/11/2018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309D2-71E3-4553-ACDE-A41171A1EB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6354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039E9-C40C-438A-AFA4-0D1E57744AD2}" type="datetimeFigureOut">
              <a:rPr lang="fr-FR" smtClean="0"/>
              <a:t>22/11/2018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309D2-71E3-4553-ACDE-A41171A1EB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618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039E9-C40C-438A-AFA4-0D1E57744AD2}" type="datetimeFigureOut">
              <a:rPr lang="fr-FR" smtClean="0"/>
              <a:t>22/11/2018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309D2-71E3-4553-ACDE-A41171A1EB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244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brasseriekerpiton.com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google.fr/url?sa=i&amp;rct=j&amp;q=&amp;esrc=s&amp;source=images&amp;cd=&amp;cad=rja&amp;uact=8&amp;ved=2ahUKEwiP2PKi6uXeAhUHyoUKHVIRDmgQjRx6BAgBEAU&amp;url=https://actu.fr/bretagne/guilliers_56080/guilliers-elisabeth-rouvre-lentracte-le-1er-decembre_5553635.html&amp;psig=AOvVaw0JcXRZ3BPCrlaKsPcAqoDj&amp;ust=1542901480895949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s://clerte-mecanique.jimdo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s://www.google.fr/url?sa=i&amp;rct=j&amp;q=&amp;esrc=s&amp;source=images&amp;cd=&amp;cad=rja&amp;uact=8&amp;ved=2ahUKEwig34376OfeAhWRzIUKHSXdA20QjRx6BAgBEAU&amp;url=https%3A%2F%2Fwww.homly-you.com%2Fmag%2Fje-choisis-un-pro%2Ftype-de-travaux-mur-cloison-et-plafond%2Fdo-you-speak-plaquiste&amp;psig=AOvVaw28qq7tm-B_4J3bRBpHWZ-5&amp;ust=1542969812103017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www.google.fr/url?sa=i&amp;rct=j&amp;q=&amp;esrc=s&amp;source=images&amp;cd=&amp;cad=rja&amp;uact=8&amp;ved=2ahUKEwi6rIrP6-feAhW7gM4BHSHlCoMQjRx6BAgBEAU&amp;url=http%3A%2F%2Fwww.noremat.fr%2Ffr%2Fsommaire-faucheuses&amp;psig=AOvVaw3XEzoT4IRLBmeMiw6AkjwE&amp;ust=1542970614224683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hyperlink" Target="https://www.google.fr/url?sa=i&amp;rct=j&amp;q=&amp;esrc=s&amp;source=images&amp;cd=&amp;cad=rja&amp;uact=8&amp;ved=2ahUKEwiOsc326-feAhVJzYUKHcTNDDMQjRx6BAgBEAU&amp;url=https%3A%2F%2Fwww.facebook.com%2Frousseauweb%2Fposts%2F10155766895807672%2F&amp;psig=AOvVaw2zZCbebn9OwV27FLxrqY_y&amp;ust=154297069656731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907704" y="263691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fr-FR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Réception des bénéficiaires du </a:t>
            </a:r>
            <a:br>
              <a:rPr lang="fr-FR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fr-FR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/>
            </a:r>
            <a:br>
              <a:rPr lang="fr-FR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fr-FR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PASS  </a:t>
            </a:r>
            <a:r>
              <a:rPr lang="fr-FR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COMMERCE  </a:t>
            </a:r>
            <a:r>
              <a:rPr lang="fr-FR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ET  ARTISANAT </a:t>
            </a:r>
            <a:br>
              <a:rPr lang="fr-FR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fr-FR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/>
            </a:r>
            <a:br>
              <a:rPr lang="fr-FR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fr-FR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EDITION 2018</a:t>
            </a:r>
            <a:endParaRPr lang="fr-FR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79" y="188640"/>
            <a:ext cx="2472677" cy="2606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/>
          <p:nvPr/>
        </p:nvPicPr>
        <p:blipFill>
          <a:blip r:embed="rId3"/>
          <a:stretch>
            <a:fillRect/>
          </a:stretch>
        </p:blipFill>
        <p:spPr>
          <a:xfrm>
            <a:off x="3635896" y="5556884"/>
            <a:ext cx="1295400" cy="1301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90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brasseriekerpiton.com/wp-content/uploads/2018/03/quentin-chillou-e152277522826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924944"/>
            <a:ext cx="4104456" cy="2726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rasserie Kerpito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64191"/>
            <a:ext cx="2736304" cy="3210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3779912" y="464191"/>
            <a:ext cx="50405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Création 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d’une brasserie artisanale BIO sur la commune de LOYAT </a:t>
            </a:r>
          </a:p>
          <a:p>
            <a:pPr algn="ctr"/>
            <a:endParaRPr lang="fr-FR" b="1" dirty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« BRASSERIE </a:t>
            </a:r>
            <a:r>
              <a:rPr lang="fr-F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DE </a:t>
            </a:r>
            <a:r>
              <a:rPr lang="fr-F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KERPITON »</a:t>
            </a:r>
            <a:endParaRPr lang="fr-FR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endParaRPr lang="fr-FR" b="1" dirty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Monsieur Quentin CHILLOU</a:t>
            </a:r>
            <a:endParaRPr lang="fr-FR" b="1" dirty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58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3923928" y="376210"/>
            <a:ext cx="46805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Transfert et développement 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d’une activité d’artisan fleuriste sur la commune de PLOERMEL</a:t>
            </a:r>
          </a:p>
          <a:p>
            <a:pPr algn="ctr"/>
            <a:endParaRPr lang="fr-FR" b="1" dirty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« SECONDE NATURE »</a:t>
            </a:r>
            <a:endParaRPr lang="fr-FR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endParaRPr lang="fr-FR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Madame 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Sandrine 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LE GALLIC </a:t>
            </a:r>
            <a:endParaRPr lang="fr-FR" b="1" dirty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2054" name="Picture 6" descr="https://scontent-cdt1-1.xx.fbcdn.net/v/t1.0-1/12140646_676699232431622_5320495406241538860_n.jpg?_nc_cat=105&amp;_nc_ht=scontent-cdt1-1.xx&amp;oh=ea36c06a2cbfd66b1a2384d27ae95513&amp;oe=5C6F117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83" y="203741"/>
            <a:ext cx="237626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L’image contient peut-être : intérieu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708920"/>
            <a:ext cx="3177858" cy="3972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L’image contient peut-être : une personne ou plus, personnes assises, fleur, plante et tabl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99" y="3140968"/>
            <a:ext cx="2267744" cy="2787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280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4067944" y="692696"/>
            <a:ext cx="468052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Modernisation </a:t>
            </a:r>
            <a:r>
              <a:rPr lang="fr-FR" sz="2000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d’un bar </a:t>
            </a:r>
            <a:r>
              <a:rPr lang="fr-FR" sz="2000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tabac </a:t>
            </a:r>
            <a:r>
              <a:rPr lang="fr-FR" sz="2000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sur la commune de GUILLIERS</a:t>
            </a:r>
          </a:p>
          <a:p>
            <a:pPr algn="ctr"/>
            <a:endParaRPr lang="fr-FR" sz="2000" b="1" dirty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« L’ENTRACTE »</a:t>
            </a:r>
            <a:endParaRPr lang="fr-FR" sz="20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endParaRPr lang="fr-FR" sz="2000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sz="2000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Madame  Elizabeth TARDY</a:t>
            </a:r>
          </a:p>
          <a:p>
            <a:pPr algn="ctr"/>
            <a:endParaRPr lang="fr-FR" b="1" dirty="0" smtClean="0">
              <a:solidFill>
                <a:schemeClr val="tx2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pPr algn="ctr"/>
            <a:endParaRPr lang="fr-FR" b="1" dirty="0">
              <a:solidFill>
                <a:schemeClr val="tx2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pic>
        <p:nvPicPr>
          <p:cNvPr id="7170" name="Picture 2" descr="Résultat de recherche d'images pour &quot;l'entracte guilliers&quot;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437112"/>
            <a:ext cx="2669743" cy="177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L’image contient peut-être : plein ai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068960"/>
            <a:ext cx="4320480" cy="243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L’image contient peut-être : text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3853518" cy="2564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319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3932042" y="438634"/>
            <a:ext cx="46805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Création 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d’un commerce de vente de tissus et accessoires de mercerie sur la commune de PLOERMEL</a:t>
            </a:r>
          </a:p>
          <a:p>
            <a:pPr algn="ctr"/>
            <a:endParaRPr lang="fr-FR" b="1" dirty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« L’ETOFFE  FILANTE »</a:t>
            </a:r>
            <a:endParaRPr lang="fr-FR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endParaRPr lang="fr-FR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Madame Cindy TAMIC </a:t>
            </a:r>
          </a:p>
          <a:p>
            <a:pPr algn="ctr"/>
            <a:endParaRPr lang="fr-FR" b="1" dirty="0">
              <a:solidFill>
                <a:schemeClr val="tx2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pic>
        <p:nvPicPr>
          <p:cNvPr id="4098" name="Picture 2" descr="Aucun texte alternatif disponible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4624"/>
            <a:ext cx="295232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Aucun texte alternatif disponible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140968"/>
            <a:ext cx="2417428" cy="3254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L’image contient peut-être : plein ai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7477" y="2857004"/>
            <a:ext cx="3751501" cy="2813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858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3932042" y="335012"/>
            <a:ext cx="46805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Transfert et </a:t>
            </a:r>
            <a:r>
              <a:rPr lang="fr-FR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développement 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d’un 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salon de coiffure sur 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la commune 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du Val d’Oust </a:t>
            </a:r>
          </a:p>
          <a:p>
            <a:pPr algn="ctr"/>
            <a:r>
              <a:rPr lang="fr-FR" sz="1200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(Roc Saint –André)</a:t>
            </a:r>
            <a:endParaRPr lang="fr-FR" sz="1200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endParaRPr lang="fr-FR" b="1" dirty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« AD COIFFURE »</a:t>
            </a:r>
          </a:p>
          <a:p>
            <a:pPr algn="ctr"/>
            <a:endParaRPr lang="fr-FR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Madame 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Anne  DAVOINE </a:t>
            </a:r>
            <a:endParaRPr lang="fr-FR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endParaRPr lang="fr-FR" b="1" dirty="0" smtClean="0">
              <a:solidFill>
                <a:schemeClr val="tx2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pPr algn="ctr"/>
            <a:endParaRPr lang="fr-FR" b="1" dirty="0">
              <a:solidFill>
                <a:schemeClr val="tx2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pic>
        <p:nvPicPr>
          <p:cNvPr id="2050" name="Picture 2" descr="L’image contient peut-être : tex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2160240" cy="215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L’image contient peut-être : plein ai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564904"/>
            <a:ext cx="3059453" cy="4079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L’image contient peut-être : personnes assises et intérieu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33056"/>
            <a:ext cx="3168352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319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3932042" y="404664"/>
            <a:ext cx="46805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Création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d’un café bar 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sur 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la commune 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de la Croix-</a:t>
            </a:r>
            <a:r>
              <a:rPr lang="fr-FR" b="1" dirty="0" err="1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Hélléan</a:t>
            </a:r>
            <a:endParaRPr lang="fr-FR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endParaRPr lang="fr-FR" b="1" dirty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« ELTIWEN »</a:t>
            </a:r>
          </a:p>
          <a:p>
            <a:pPr algn="ctr"/>
            <a:endParaRPr lang="fr-FR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Madame et Monsieur Yoann  LE MERCIER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endParaRPr lang="fr-FR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endParaRPr lang="fr-FR" b="1" dirty="0" smtClean="0">
              <a:solidFill>
                <a:schemeClr val="tx2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pPr algn="ctr"/>
            <a:endParaRPr lang="fr-FR" b="1" dirty="0">
              <a:solidFill>
                <a:schemeClr val="tx2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pic>
        <p:nvPicPr>
          <p:cNvPr id="3074" name="Picture 2" descr="L’image contient peut-être : salon, table et intérieu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970" y="3429000"/>
            <a:ext cx="3343090" cy="250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L’image contient peut-être : plein ai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2" y="548679"/>
            <a:ext cx="2911178" cy="2183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S:\DEVELOPPEMENT ECONOMIQUE, TOURISTIQUE, PROMOTION\ECONOMIE\04-ACCOMPAGNEMENT ENTREPRISES\AIDES AUX ENTREPRISES\PASS COMMERCE ET ARTISANAT\IMG_06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475" y="2552328"/>
            <a:ext cx="2653654" cy="3216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9821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4283968" y="415682"/>
            <a:ext cx="46805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Création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d’une pizzeria et sandwichs à emporter sur la commune du VAL D’OUST</a:t>
            </a:r>
          </a:p>
          <a:p>
            <a:pPr algn="ctr"/>
            <a:r>
              <a:rPr lang="fr-FR" sz="1200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( La chapelle Caro)</a:t>
            </a:r>
          </a:p>
          <a:p>
            <a:pPr algn="ctr"/>
            <a:endParaRPr lang="fr-FR" b="1" dirty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« LA PIZZAIOLA »</a:t>
            </a:r>
          </a:p>
          <a:p>
            <a:pPr algn="ctr"/>
            <a:endParaRPr lang="fr-FR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Madame Bérangère DELIGNY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endParaRPr lang="fr-FR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endParaRPr lang="fr-FR" b="1" dirty="0" smtClean="0">
              <a:solidFill>
                <a:schemeClr val="tx2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pPr algn="ctr"/>
            <a:endParaRPr lang="fr-FR" b="1" dirty="0">
              <a:solidFill>
                <a:schemeClr val="tx2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pic>
        <p:nvPicPr>
          <p:cNvPr id="4098" name="Picture 2" descr="Aucun texte alternatif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23" y="908720"/>
            <a:ext cx="4244292" cy="2997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S:\DEVELOPPEMENT ECONOMIQUE, TOURISTIQUE, PROMOTION\ECONOMIE\04-ACCOMPAGNEMENT ENTREPRISES\AIDES AUX ENTREPRISES\PASS COMMERCE ET ARTISANAT\IMG_06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68559"/>
            <a:ext cx="2581334" cy="3972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1536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4463480" y="764704"/>
            <a:ext cx="46805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Développement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d’une entreprise spécialisée dans la signalisation routière</a:t>
            </a:r>
          </a:p>
          <a:p>
            <a:pPr algn="ctr"/>
            <a:endParaRPr lang="fr-FR" b="1" dirty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sur la commune de GUÉGON </a:t>
            </a:r>
          </a:p>
          <a:p>
            <a:pPr algn="ctr"/>
            <a:endParaRPr lang="fr-FR" b="1" dirty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« SMBA »</a:t>
            </a:r>
          </a:p>
          <a:p>
            <a:pPr algn="ctr"/>
            <a:endParaRPr lang="fr-FR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Monsieur Jean-Louis BENOIT </a:t>
            </a:r>
            <a:endParaRPr lang="fr-FR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endParaRPr lang="fr-FR" b="1" dirty="0">
              <a:solidFill>
                <a:schemeClr val="tx2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pic>
        <p:nvPicPr>
          <p:cNvPr id="5122" name="Picture 2" descr="Aucun texte alternatif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224880"/>
            <a:ext cx="4104456" cy="3614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Aucun texte alternatif disponible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9" y="3627016"/>
            <a:ext cx="2304256" cy="3072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044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4283968" y="415682"/>
            <a:ext cx="468052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Modernisation 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d’un restaurant sur la commune du VAL D’OUST</a:t>
            </a:r>
          </a:p>
          <a:p>
            <a:pPr algn="ctr"/>
            <a:r>
              <a:rPr lang="fr-FR" sz="1200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( Roc Saint André)</a:t>
            </a:r>
          </a:p>
          <a:p>
            <a:pPr algn="ctr"/>
            <a:endParaRPr lang="fr-FR" b="1" dirty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« LA CHAUMIERE»</a:t>
            </a:r>
          </a:p>
          <a:p>
            <a:pPr algn="ctr"/>
            <a:endParaRPr lang="fr-FR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Madame Peggy RICAUD</a:t>
            </a:r>
            <a:endParaRPr lang="fr-FR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endParaRPr lang="fr-FR" b="1" dirty="0" smtClean="0">
              <a:solidFill>
                <a:schemeClr val="tx2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pPr algn="ctr"/>
            <a:endParaRPr lang="fr-FR" b="1" dirty="0">
              <a:solidFill>
                <a:schemeClr val="tx2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pic>
        <p:nvPicPr>
          <p:cNvPr id="7170" name="Picture 2" descr="L’image contient peut-être : personnes assises, table et intérieu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00407"/>
            <a:ext cx="3672408" cy="2754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L’image contient peut-être : plein ai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434952"/>
            <a:ext cx="3604181" cy="3642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74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3932042" y="438634"/>
            <a:ext cx="46805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Transfert et </a:t>
            </a:r>
            <a:r>
              <a:rPr lang="fr-FR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développement 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d’un commerce d’accessoires de mode sur la commune de PLOERMEL </a:t>
            </a:r>
          </a:p>
          <a:p>
            <a:pPr algn="ctr"/>
            <a:endParaRPr lang="fr-FR" b="1" dirty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« HELO’MODE »</a:t>
            </a:r>
            <a:endParaRPr lang="fr-FR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endParaRPr lang="fr-FR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Madame Héloïse HUET</a:t>
            </a:r>
          </a:p>
          <a:p>
            <a:pPr algn="ctr"/>
            <a:endParaRPr lang="fr-FR" b="1" dirty="0" smtClean="0">
              <a:solidFill>
                <a:schemeClr val="tx2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pPr algn="ctr"/>
            <a:endParaRPr lang="fr-FR" b="1" dirty="0">
              <a:solidFill>
                <a:schemeClr val="tx2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pic>
        <p:nvPicPr>
          <p:cNvPr id="5125" name="Picture 5" descr="S:\DEVELOPPEMENT ECONOMIQUE, TOURISTIQUE, PROMOTION\ECONOMIE\04-ACCOMPAGNEMENT ENTREPRISES\AIDES AUX ENTREPRISES\PASS COMMERCE ET ARTISANAT\IMG_06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023955"/>
            <a:ext cx="3943938" cy="3693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Aucun texte alternatif disponible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38634"/>
            <a:ext cx="3103198" cy="2327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81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4655501" y="548680"/>
            <a:ext cx="468052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Modernisation 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fr-FR" b="1" dirty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’un garage  sur la commune du VAL D’OUST</a:t>
            </a:r>
          </a:p>
          <a:p>
            <a:pPr algn="ctr"/>
            <a:r>
              <a:rPr lang="fr-FR" sz="1200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( Roc Saint -André)</a:t>
            </a:r>
          </a:p>
          <a:p>
            <a:pPr algn="ctr"/>
            <a:endParaRPr lang="fr-FR" b="1" dirty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« CLERTE MECANIQUE »</a:t>
            </a:r>
          </a:p>
          <a:p>
            <a:pPr algn="ctr"/>
            <a:endParaRPr lang="fr-FR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Monsieur Cédric CLERTE</a:t>
            </a:r>
            <a:endParaRPr lang="fr-FR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endParaRPr lang="fr-FR" b="1" dirty="0">
              <a:solidFill>
                <a:schemeClr val="tx2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pic>
        <p:nvPicPr>
          <p:cNvPr id="6146" name="Picture 2" descr="https://image.jimcdn.com/app/cms/image/transf/none/path/s8aa3e4d6dc0350e6/image/i736577a8bfb61f35/version/1455812101/imag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52736"/>
            <a:ext cx="4840878" cy="94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image.jimcdn.com/app/cms/image/transf/dimension=960x10000:format=jpg/path/s8aa3e4d6dc0350e6/image/i9f61e31615b7a914/version/1532764394/imag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507" y="2924945"/>
            <a:ext cx="4896543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74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3851920" y="692696"/>
            <a:ext cx="5184576" cy="21033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Création</a:t>
            </a:r>
            <a:r>
              <a:rPr lang="fr-F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d’une entreprise de menuiserie plaquiste  sur la commune de TAUPONT</a:t>
            </a:r>
          </a:p>
          <a:p>
            <a:pPr algn="ctr"/>
            <a:endParaRPr lang="fr-FR" b="1" dirty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« MB PLAQUISTE »</a:t>
            </a:r>
          </a:p>
          <a:p>
            <a:pPr algn="ctr"/>
            <a:endParaRPr lang="fr-FR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Monsieur Mathieu BOULE</a:t>
            </a:r>
            <a:endParaRPr lang="fr-FR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endParaRPr lang="fr-FR" b="1" dirty="0">
              <a:solidFill>
                <a:schemeClr val="tx2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pic>
        <p:nvPicPr>
          <p:cNvPr id="9218" name="Picture 2" descr="Résultat de recherche d'images pour &quot;plaquiste&quot;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814420"/>
            <a:ext cx="4353496" cy="2861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H:\affaires economiques\mb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50197"/>
            <a:ext cx="3111556" cy="2388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730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3851920" y="476672"/>
            <a:ext cx="526239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Développement</a:t>
            </a:r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d’une entreprise de travaux publics sur la commune de MENEAC </a:t>
            </a:r>
          </a:p>
          <a:p>
            <a:pPr algn="ctr"/>
            <a:endParaRPr lang="fr-FR" b="1" dirty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«</a:t>
            </a:r>
            <a:r>
              <a:rPr lang="fr-F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SARL TP DE KERPEZDRON</a:t>
            </a:r>
            <a:r>
              <a:rPr lang="fr-FR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 »</a:t>
            </a:r>
          </a:p>
          <a:p>
            <a:pPr algn="ctr"/>
            <a:endParaRPr lang="fr-FR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fr-FR" b="1" dirty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Monsieur Jean-Pierre DE KERPEZDRON</a:t>
            </a:r>
            <a:endParaRPr lang="fr-FR" b="1" dirty="0" smtClean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endParaRPr lang="fr-FR" b="1" dirty="0">
              <a:solidFill>
                <a:schemeClr val="tx2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pic>
        <p:nvPicPr>
          <p:cNvPr id="8194" name="Picture 2" descr="Résultat de recherche d'images pour &quot;débroussailleur magistrat&quot;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9" y="1052736"/>
            <a:ext cx="4102485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Résultat de recherche d'images pour &quot;turbotondeuse  fonsor&quot;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14300" y="-1608138"/>
            <a:ext cx="5057775" cy="336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8198" name="Picture 6" descr="L’image contient peut-être : ciel, arbre, plein air et natur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6413" y="2730419"/>
            <a:ext cx="4362004" cy="2898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2539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PloCom201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1314</TotalTime>
  <Words>193</Words>
  <Application>Microsoft Office PowerPoint</Application>
  <PresentationFormat>Affichage à l'écran (4:3)</PresentationFormat>
  <Paragraphs>72</Paragraphs>
  <Slides>14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5" baseType="lpstr">
      <vt:lpstr>Thème PloCom2017</vt:lpstr>
      <vt:lpstr>Réception des bénéficiaires du   PASS  COMMERCE  ET  ARTISANAT   EDITION 2018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Matinales</dc:title>
  <dc:creator>Fabienne PEIGNÉ</dc:creator>
  <cp:lastModifiedBy>Emilie JOUANNO</cp:lastModifiedBy>
  <cp:revision>106</cp:revision>
  <cp:lastPrinted>2017-11-09T11:57:39Z</cp:lastPrinted>
  <dcterms:created xsi:type="dcterms:W3CDTF">2017-10-30T07:34:37Z</dcterms:created>
  <dcterms:modified xsi:type="dcterms:W3CDTF">2018-11-22T11:04:09Z</dcterms:modified>
</cp:coreProperties>
</file>